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EA67-96F5-AA32-F734-29D9C56D6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240F8-23F6-1F08-7FD2-6303D18D3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81925-C1A6-909E-526A-DE6A7A76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3755-9C15-B7FD-A71C-447616ED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49C0C-DE2F-C452-2FCE-7F415BAE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0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FDD4-7015-1C01-4CC5-85F9B63B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99321-1629-3CFF-4A53-30365A08A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8693-728B-C6AD-2791-111AF043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FC885-FA15-F33A-0998-0933F963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1E61B-3D63-9152-D492-55706204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B0DB7-8C7B-320C-2D43-315CFB5B3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07736-8733-68D1-73AD-66763129D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7951-F5E5-83B0-0722-3EE1F209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1A4B-61E2-C6FD-D69C-BC148DC1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4B84B-3276-EE17-6BE5-9B127956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0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481A-5D8B-099B-7AE2-75AE31D4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359E-55A0-A7AB-13AE-581979C1D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9CA1-D7AD-C0E6-E073-329A1699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0CC1-1718-51A9-439C-F08CCA6C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42A7-A387-3FC2-F82A-AFB70431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6765-22A7-1196-C75A-02E095B2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FD4A9-7748-D347-45A1-DF4C95A09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8D4D1-EE85-0903-F344-EEFF5607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0012-2BC6-EFC6-6773-11E6804B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D659-AC8A-1D75-E8F2-B4EAD20F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27DD-4C55-4210-379B-C427C83C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1296-BF1F-DD95-ABC7-4E3F81066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F76A2-5AE2-D30D-5BB2-5D7948760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E42A3-0E9E-F61F-6EA0-25555E32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6A7D9-7BB5-9AFD-FFD8-9C5A40F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E7D79-60D0-AD6E-68AC-0A2306E9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5AE8-AB9C-3582-8617-10410E93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D2080-BF04-F313-6C90-EEF35AB7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A424D-8ACB-4641-B965-E660472C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B90BE-89F8-7D50-7C22-CC78DEB23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FF8D0-17A6-13C6-3EDD-89E35C882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7B5EF-E175-582F-0D94-24C7CB8A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01741-87BE-6B5F-EB57-AB286451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FF58F-1A78-B1A5-DE5A-E59EDD3A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9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7D82-22A8-87CE-0932-4E2DC272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066A0-087C-A472-7D5A-A9572F86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4761F-563D-C628-4409-23921340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1D9A3-9FE8-C3C5-888D-6688A642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9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D9A0A-F988-8CB8-E4FF-9B2E4F21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B4F2F-A6A7-9CCE-E44E-50E0C267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8DD94-6957-AE09-4EC2-CFCA6F0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8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E947-E8E5-3245-4ACA-B307E6DB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F9A0A-89B2-BCFC-2479-6F8053043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CBB0E-E9CA-0753-4F5B-0AD257B1E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4E2AC-09BB-59FB-782B-4C4E937C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FD46D-6F3A-644C-2B36-43877BE7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86E18-73F1-1242-2D7D-7A0203F5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0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C63F-1838-1D7E-3F49-7968251F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B3232-E0CF-3099-0741-F760EB9D1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8B1CF-EDF2-9257-EB1D-00D177620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133FD-C7E5-EF2B-63B5-38FA122F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89EA6-8B1F-C7FB-29BC-F9237CB3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1A82F-8AF3-077E-B2D5-2D3BEEF0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2F1D7-CB4B-9BB6-A060-EE7CC764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A3923-A453-A547-91C9-DD8F0FC0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D41E7-E363-3A14-E37D-2F89FBC21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C517-33CA-40BF-96B6-A81147F8AB71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9C7B-0160-131A-CE43-2A635374B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1F74F-E039-D377-A33F-9D16E7F91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DB37-EA6D-4762-A299-81B84B86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3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5F76EA5-AB55-B91C-E9CB-69F153A425BD}"/>
              </a:ext>
            </a:extLst>
          </p:cNvPr>
          <p:cNvGrpSpPr/>
          <p:nvPr/>
        </p:nvGrpSpPr>
        <p:grpSpPr>
          <a:xfrm>
            <a:off x="218417" y="167787"/>
            <a:ext cx="11746489" cy="6524157"/>
            <a:chOff x="218417" y="167787"/>
            <a:chExt cx="11746489" cy="6524157"/>
          </a:xfrm>
        </p:grpSpPr>
        <p:sp>
          <p:nvSpPr>
            <p:cNvPr id="4" name="Rounded Rectangle 57">
              <a:extLst>
                <a:ext uri="{FF2B5EF4-FFF2-40B4-BE49-F238E27FC236}">
                  <a16:creationId xmlns:a16="http://schemas.microsoft.com/office/drawing/2014/main" id="{E8EF0048-380A-5689-DC27-4CD209154B9E}"/>
                </a:ext>
              </a:extLst>
            </p:cNvPr>
            <p:cNvSpPr/>
            <p:nvPr/>
          </p:nvSpPr>
          <p:spPr>
            <a:xfrm>
              <a:off x="9380691" y="1061156"/>
              <a:ext cx="2484795" cy="55318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ounded Rectangle 57">
              <a:extLst>
                <a:ext uri="{FF2B5EF4-FFF2-40B4-BE49-F238E27FC236}">
                  <a16:creationId xmlns:a16="http://schemas.microsoft.com/office/drawing/2014/main" id="{9DB26963-76DD-E851-4BCB-D0C7F8D5F9ED}"/>
                </a:ext>
              </a:extLst>
            </p:cNvPr>
            <p:cNvSpPr/>
            <p:nvPr/>
          </p:nvSpPr>
          <p:spPr>
            <a:xfrm>
              <a:off x="6667771" y="1061155"/>
              <a:ext cx="2484795" cy="553183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596AE842-485B-D39F-461F-A6FF2897FFAA}"/>
                </a:ext>
              </a:extLst>
            </p:cNvPr>
            <p:cNvSpPr/>
            <p:nvPr/>
          </p:nvSpPr>
          <p:spPr>
            <a:xfrm>
              <a:off x="3903354" y="1061155"/>
              <a:ext cx="2484795" cy="553183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5A37BA-3D68-6AE1-8133-6917C927FFCC}"/>
                </a:ext>
              </a:extLst>
            </p:cNvPr>
            <p:cNvSpPr txBox="1"/>
            <p:nvPr/>
          </p:nvSpPr>
          <p:spPr>
            <a:xfrm>
              <a:off x="3603060" y="174600"/>
              <a:ext cx="5021683" cy="707886"/>
            </a:xfrm>
            <a:prstGeom prst="rect">
              <a:avLst/>
            </a:prstGeom>
            <a:ln w="762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4000" dirty="0">
                  <a:solidFill>
                    <a:srgbClr val="0070C0"/>
                  </a:solidFill>
                  <a:latin typeface="Comic Sans MS"/>
                </a:rPr>
                <a:t>Meet the </a:t>
              </a:r>
              <a:r>
                <a:rPr lang="en-GB" sz="4000" b="1" dirty="0">
                  <a:solidFill>
                    <a:srgbClr val="0070C0"/>
                  </a:solidFill>
                  <a:latin typeface="Comic Sans MS"/>
                </a:rPr>
                <a:t>team </a:t>
              </a:r>
              <a:endParaRPr lang="en-GB" sz="20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6B37FE-5CC1-F4EC-BB09-D0CFECE10868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18417" y="180144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716A94-2545-71C0-6D68-3E74BDD649E4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072871" y="167787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4C29B9-25F1-E356-0F68-AFCF92A89191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958051" y="167787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26FCCF-3FF9-1D07-4639-663D678227EC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792296" y="167787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0049A9-3A04-F7AE-C623-8846F4489E30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8781540" y="167787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9A16F4-B8FA-8224-A424-E36976728B3F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9635994" y="167787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3308D7-E37C-C24A-EA0C-BAEB63405895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0521174" y="167787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A63722-D7B3-1F91-D81E-ADA7A5E33691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1355419" y="167787"/>
              <a:ext cx="609487" cy="502025"/>
            </a:xfrm>
            <a:prstGeom prst="rect">
              <a:avLst/>
            </a:prstGeom>
            <a:noFill/>
            <a:ln>
              <a:noFill/>
              <a:prstDash/>
            </a:ln>
          </p:spPr>
        </p:pic>
        <p:sp>
          <p:nvSpPr>
            <p:cNvPr id="16" name="Rounded Rectangle 1">
              <a:extLst>
                <a:ext uri="{FF2B5EF4-FFF2-40B4-BE49-F238E27FC236}">
                  <a16:creationId xmlns:a16="http://schemas.microsoft.com/office/drawing/2014/main" id="{005CCE5A-CAAC-FE09-4B15-84684580FF67}"/>
                </a:ext>
              </a:extLst>
            </p:cNvPr>
            <p:cNvSpPr/>
            <p:nvPr/>
          </p:nvSpPr>
          <p:spPr>
            <a:xfrm>
              <a:off x="218417" y="966812"/>
              <a:ext cx="719672" cy="56498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BABY ROOM</a:t>
              </a:r>
              <a:endParaRPr lang="en-GB" sz="4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01C97E-0080-27ED-23EF-30731F3433B5}"/>
                </a:ext>
              </a:extLst>
            </p:cNvPr>
            <p:cNvSpPr txBox="1"/>
            <p:nvPr/>
          </p:nvSpPr>
          <p:spPr>
            <a:xfrm>
              <a:off x="1594382" y="1490521"/>
              <a:ext cx="1780553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Rounded Rectangle 57">
              <a:extLst>
                <a:ext uri="{FF2B5EF4-FFF2-40B4-BE49-F238E27FC236}">
                  <a16:creationId xmlns:a16="http://schemas.microsoft.com/office/drawing/2014/main" id="{E724FD9C-0ECD-DE20-9D7A-A25954960C08}"/>
                </a:ext>
              </a:extLst>
            </p:cNvPr>
            <p:cNvSpPr/>
            <p:nvPr/>
          </p:nvSpPr>
          <p:spPr>
            <a:xfrm>
              <a:off x="1154536" y="1061156"/>
              <a:ext cx="2448524" cy="56222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AE0F1EAF-60C0-4CED-E849-54F99C0D8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9" t="5827" r="9022" b="7229"/>
            <a:stretch/>
          </p:blipFill>
          <p:spPr>
            <a:xfrm>
              <a:off x="6839514" y="1311852"/>
              <a:ext cx="2141307" cy="21557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8EEA37-0B5A-1B88-C047-555DCC9AC900}"/>
                </a:ext>
              </a:extLst>
            </p:cNvPr>
            <p:cNvSpPr txBox="1"/>
            <p:nvPr/>
          </p:nvSpPr>
          <p:spPr>
            <a:xfrm>
              <a:off x="6715720" y="3612967"/>
              <a:ext cx="2436846" cy="267765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n-GB" sz="1400" dirty="0"/>
                <a:t>My name is </a:t>
              </a:r>
              <a:r>
                <a:rPr lang="en-GB" sz="1400" b="1" dirty="0"/>
                <a:t>Michelle </a:t>
              </a:r>
              <a:r>
                <a:rPr lang="en-GB" sz="1400" dirty="0"/>
                <a:t>and I am the deputy room leader.</a:t>
              </a:r>
            </a:p>
            <a:p>
              <a:pPr algn="just"/>
              <a:endParaRPr lang="en-GB" sz="1400" dirty="0"/>
            </a:p>
            <a:p>
              <a:pPr algn="just"/>
              <a:r>
                <a:rPr lang="en-GB" sz="1400" dirty="0"/>
                <a:t>I have worked in the baby room since we opened in 2019.  I have worked in childcare full time since 1996.  I have had the pleasure of gaining many years experience caring for children and babies in a career I am passionate about.</a:t>
              </a:r>
              <a:endParaRPr lang="en-US" sz="1400" dirty="0">
                <a:cs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321B50-17EF-15B4-1734-11BD983C3FC8}"/>
                </a:ext>
              </a:extLst>
            </p:cNvPr>
            <p:cNvSpPr txBox="1"/>
            <p:nvPr/>
          </p:nvSpPr>
          <p:spPr>
            <a:xfrm>
              <a:off x="3961470" y="3371597"/>
              <a:ext cx="2308974" cy="31085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n-GB" sz="1400" dirty="0"/>
                <a:t>My name is </a:t>
              </a:r>
              <a:r>
                <a:rPr lang="en-GB" sz="1400" b="1" dirty="0"/>
                <a:t>Nichola</a:t>
              </a:r>
              <a:r>
                <a:rPr lang="en-GB" sz="1400" dirty="0"/>
                <a:t> and I am the room leader and Deputy of the Nursery.  I joined the Nursery in 2011 </a:t>
              </a:r>
            </a:p>
            <a:p>
              <a:pPr algn="just"/>
              <a:endParaRPr lang="en-GB" sz="1400" dirty="0"/>
            </a:p>
            <a:p>
              <a:pPr algn="just"/>
              <a:r>
                <a:rPr lang="en-GB" sz="1400" dirty="0"/>
                <a:t>Looking after young children has been a pleasure since I started my journey in 2008.   </a:t>
              </a:r>
            </a:p>
            <a:p>
              <a:pPr algn="just"/>
              <a:endParaRPr lang="en-GB" sz="1400" dirty="0"/>
            </a:p>
            <a:p>
              <a:pPr algn="just"/>
              <a:r>
                <a:rPr lang="en-GB" sz="1400" dirty="0"/>
                <a:t>I hope to continue this fulfilling journey for many more years to come and look forward to getting to know your child.</a:t>
              </a:r>
              <a:endParaRPr lang="en-GB" sz="1400" dirty="0">
                <a:cs typeface="Calibri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10C355-C04C-74EB-E9B6-1621FAF6CE3F}"/>
                </a:ext>
              </a:extLst>
            </p:cNvPr>
            <p:cNvSpPr txBox="1"/>
            <p:nvPr/>
          </p:nvSpPr>
          <p:spPr>
            <a:xfrm>
              <a:off x="9519601" y="3587040"/>
              <a:ext cx="2156033" cy="267765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n-GB" sz="1400" dirty="0"/>
                <a:t>My name is </a:t>
              </a:r>
              <a:r>
                <a:rPr lang="en-GB" sz="1400" b="1" dirty="0"/>
                <a:t>Bev</a:t>
              </a:r>
              <a:r>
                <a:rPr lang="en-GB" sz="1400" dirty="0"/>
                <a:t>.  I joined Acorns Nursery originally as a volunteer.   I have completed  my Early Years training and am now delighted to be part of the Baby Room team.</a:t>
              </a:r>
              <a:r>
                <a:rPr lang="en-US" sz="1400" dirty="0">
                  <a:cs typeface="Calibri" panose="020F0502020204030204"/>
                </a:rPr>
                <a:t>  I look forward to continuing my role and supporting your lovely children.  I am passionate about helping your child to grow.</a:t>
              </a:r>
              <a:endParaRPr lang="en-GB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3D6B05-5B48-DE2B-E8A2-C77D97265EE7}"/>
                </a:ext>
              </a:extLst>
            </p:cNvPr>
            <p:cNvSpPr txBox="1"/>
            <p:nvPr/>
          </p:nvSpPr>
          <p:spPr>
            <a:xfrm>
              <a:off x="1263083" y="3367957"/>
              <a:ext cx="2210684" cy="33239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n-GB" sz="1400" dirty="0"/>
                <a:t>My name is </a:t>
              </a:r>
              <a:r>
                <a:rPr lang="en-GB" sz="1400" b="1" dirty="0"/>
                <a:t>Suzanne</a:t>
              </a:r>
              <a:r>
                <a:rPr lang="en-GB" sz="1400" dirty="0"/>
                <a:t>.  I am the Early Years Leader.   I manage the Nursery and am one of the Reception teachers.  I have worked in Early Years for 18 years and I am passionate about helping our youngest children to grow.  I may not always be visible to you in the setting due to my teaching role, but I am always available to answer any questions you may have. </a:t>
              </a:r>
              <a:endParaRPr lang="en-GB" sz="1400" dirty="0">
                <a:cs typeface="Calibri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7966B5-E451-16C6-1915-9ADD9DD9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7224"/>
            <a:stretch/>
          </p:blipFill>
          <p:spPr>
            <a:xfrm>
              <a:off x="4102753" y="1311852"/>
              <a:ext cx="2085996" cy="193847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95ACE14-8CDF-93BE-A11E-BE95BB01B4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0418"/>
            <a:stretch/>
          </p:blipFill>
          <p:spPr>
            <a:xfrm>
              <a:off x="1361916" y="1253351"/>
              <a:ext cx="2013019" cy="210977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EFC4EB-68D1-0F60-7F84-C699018DA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619" t="28009" r="43901" b="26642"/>
            <a:stretch/>
          </p:blipFill>
          <p:spPr>
            <a:xfrm>
              <a:off x="9836809" y="1189215"/>
              <a:ext cx="1561932" cy="2278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00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Cocks, Suzanne</dc:creator>
  <cp:lastModifiedBy>Cocks, Suzanne</cp:lastModifiedBy>
  <cp:revision>1</cp:revision>
  <dcterms:created xsi:type="dcterms:W3CDTF">2023-06-06T13:12:43Z</dcterms:created>
  <dcterms:modified xsi:type="dcterms:W3CDTF">2023-06-06T13:13:31Z</dcterms:modified>
</cp:coreProperties>
</file>