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CC0099"/>
    <a:srgbClr val="CC33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52BB4E-3ED7-4AE4-AF8F-7756AE2836B5}" v="17" dt="2023-06-21T13:58:53.5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cks, Suzanne" userId="f5870f8d-7a74-4259-91e8-e735bc6c90bc" providerId="ADAL" clId="{DB52BB4E-3ED7-4AE4-AF8F-7756AE2836B5}"/>
    <pc:docChg chg="undo custSel addSld modSld">
      <pc:chgData name="Cocks, Suzanne" userId="f5870f8d-7a74-4259-91e8-e735bc6c90bc" providerId="ADAL" clId="{DB52BB4E-3ED7-4AE4-AF8F-7756AE2836B5}" dt="2023-06-21T14:19:42.956" v="1655" actId="404"/>
      <pc:docMkLst>
        <pc:docMk/>
      </pc:docMkLst>
      <pc:sldChg chg="addSp delSp modSp mod">
        <pc:chgData name="Cocks, Suzanne" userId="f5870f8d-7a74-4259-91e8-e735bc6c90bc" providerId="ADAL" clId="{DB52BB4E-3ED7-4AE4-AF8F-7756AE2836B5}" dt="2023-06-21T14:19:42.956" v="1655" actId="404"/>
        <pc:sldMkLst>
          <pc:docMk/>
          <pc:sldMk cId="1996549099" sldId="256"/>
        </pc:sldMkLst>
        <pc:spChg chg="add mod">
          <ac:chgData name="Cocks, Suzanne" userId="f5870f8d-7a74-4259-91e8-e735bc6c90bc" providerId="ADAL" clId="{DB52BB4E-3ED7-4AE4-AF8F-7756AE2836B5}" dt="2023-06-21T14:19:42.956" v="1655" actId="404"/>
          <ac:spMkLst>
            <pc:docMk/>
            <pc:sldMk cId="1996549099" sldId="256"/>
            <ac:spMk id="2" creationId="{CD4FC325-20D6-897D-9301-00D629EADF40}"/>
          </ac:spMkLst>
        </pc:spChg>
        <pc:spChg chg="add mod">
          <ac:chgData name="Cocks, Suzanne" userId="f5870f8d-7a74-4259-91e8-e735bc6c90bc" providerId="ADAL" clId="{DB52BB4E-3ED7-4AE4-AF8F-7756AE2836B5}" dt="2023-06-21T14:19:42.956" v="1655" actId="404"/>
          <ac:spMkLst>
            <pc:docMk/>
            <pc:sldMk cId="1996549099" sldId="256"/>
            <ac:spMk id="3" creationId="{CED193DE-E373-643B-1420-6709D74EA9AE}"/>
          </ac:spMkLst>
        </pc:spChg>
        <pc:spChg chg="mod">
          <ac:chgData name="Cocks, Suzanne" userId="f5870f8d-7a74-4259-91e8-e735bc6c90bc" providerId="ADAL" clId="{DB52BB4E-3ED7-4AE4-AF8F-7756AE2836B5}" dt="2023-06-21T14:03:36.283" v="1445" actId="20577"/>
          <ac:spMkLst>
            <pc:docMk/>
            <pc:sldMk cId="1996549099" sldId="256"/>
            <ac:spMk id="4" creationId="{E39D452B-1CE7-C6B4-6015-EC398A2DD9FA}"/>
          </ac:spMkLst>
        </pc:spChg>
        <pc:spChg chg="mod">
          <ac:chgData name="Cocks, Suzanne" userId="f5870f8d-7a74-4259-91e8-e735bc6c90bc" providerId="ADAL" clId="{DB52BB4E-3ED7-4AE4-AF8F-7756AE2836B5}" dt="2023-06-21T14:18:06.909" v="1651" actId="20577"/>
          <ac:spMkLst>
            <pc:docMk/>
            <pc:sldMk cId="1996549099" sldId="256"/>
            <ac:spMk id="5" creationId="{9E0144BF-EBF2-78C5-9A0C-376FD2EF6892}"/>
          </ac:spMkLst>
        </pc:spChg>
        <pc:spChg chg="mod">
          <ac:chgData name="Cocks, Suzanne" userId="f5870f8d-7a74-4259-91e8-e735bc6c90bc" providerId="ADAL" clId="{DB52BB4E-3ED7-4AE4-AF8F-7756AE2836B5}" dt="2023-06-21T14:02:58.034" v="1428" actId="14100"/>
          <ac:spMkLst>
            <pc:docMk/>
            <pc:sldMk cId="1996549099" sldId="256"/>
            <ac:spMk id="6" creationId="{EA1D5C7F-20C9-1EA6-7706-74CFB37D863F}"/>
          </ac:spMkLst>
        </pc:spChg>
        <pc:spChg chg="mod">
          <ac:chgData name="Cocks, Suzanne" userId="f5870f8d-7a74-4259-91e8-e735bc6c90bc" providerId="ADAL" clId="{DB52BB4E-3ED7-4AE4-AF8F-7756AE2836B5}" dt="2023-06-21T14:14:35.801" v="1600" actId="6549"/>
          <ac:spMkLst>
            <pc:docMk/>
            <pc:sldMk cId="1996549099" sldId="256"/>
            <ac:spMk id="7" creationId="{4D22DFD8-D35B-6ABB-9FBB-A74B99AC171D}"/>
          </ac:spMkLst>
        </pc:spChg>
        <pc:spChg chg="mod">
          <ac:chgData name="Cocks, Suzanne" userId="f5870f8d-7a74-4259-91e8-e735bc6c90bc" providerId="ADAL" clId="{DB52BB4E-3ED7-4AE4-AF8F-7756AE2836B5}" dt="2023-06-21T14:00:11.277" v="1402" actId="1036"/>
          <ac:spMkLst>
            <pc:docMk/>
            <pc:sldMk cId="1996549099" sldId="256"/>
            <ac:spMk id="8" creationId="{7253DC78-9344-00C5-7063-F4FF5276AA41}"/>
          </ac:spMkLst>
        </pc:spChg>
        <pc:spChg chg="del mod">
          <ac:chgData name="Cocks, Suzanne" userId="f5870f8d-7a74-4259-91e8-e735bc6c90bc" providerId="ADAL" clId="{DB52BB4E-3ED7-4AE4-AF8F-7756AE2836B5}" dt="2023-06-21T13:59:02.066" v="1369" actId="478"/>
          <ac:spMkLst>
            <pc:docMk/>
            <pc:sldMk cId="1996549099" sldId="256"/>
            <ac:spMk id="9" creationId="{5FE6AE6F-07F0-002A-FEBD-5356DA8EE4E5}"/>
          </ac:spMkLst>
        </pc:spChg>
        <pc:spChg chg="del mod">
          <ac:chgData name="Cocks, Suzanne" userId="f5870f8d-7a74-4259-91e8-e735bc6c90bc" providerId="ADAL" clId="{DB52BB4E-3ED7-4AE4-AF8F-7756AE2836B5}" dt="2023-06-21T13:59:00.678" v="1368" actId="478"/>
          <ac:spMkLst>
            <pc:docMk/>
            <pc:sldMk cId="1996549099" sldId="256"/>
            <ac:spMk id="11" creationId="{D5913A1C-6956-7DE5-B89F-6A0A5E122EA2}"/>
          </ac:spMkLst>
        </pc:spChg>
        <pc:spChg chg="mod">
          <ac:chgData name="Cocks, Suzanne" userId="f5870f8d-7a74-4259-91e8-e735bc6c90bc" providerId="ADAL" clId="{DB52BB4E-3ED7-4AE4-AF8F-7756AE2836B5}" dt="2023-06-21T14:00:11.277" v="1402" actId="1036"/>
          <ac:spMkLst>
            <pc:docMk/>
            <pc:sldMk cId="1996549099" sldId="256"/>
            <ac:spMk id="12" creationId="{7FF24CB5-6553-4E0A-1D21-41F8423EDF97}"/>
          </ac:spMkLst>
        </pc:spChg>
        <pc:spChg chg="mod">
          <ac:chgData name="Cocks, Suzanne" userId="f5870f8d-7a74-4259-91e8-e735bc6c90bc" providerId="ADAL" clId="{DB52BB4E-3ED7-4AE4-AF8F-7756AE2836B5}" dt="2023-06-21T14:03:13.115" v="1432" actId="1076"/>
          <ac:spMkLst>
            <pc:docMk/>
            <pc:sldMk cId="1996549099" sldId="256"/>
            <ac:spMk id="13" creationId="{A034ACF8-E520-41B5-BC60-617579C4D900}"/>
          </ac:spMkLst>
        </pc:spChg>
        <pc:spChg chg="mod">
          <ac:chgData name="Cocks, Suzanne" userId="f5870f8d-7a74-4259-91e8-e735bc6c90bc" providerId="ADAL" clId="{DB52BB4E-3ED7-4AE4-AF8F-7756AE2836B5}" dt="2023-06-21T14:00:11.277" v="1402" actId="1036"/>
          <ac:spMkLst>
            <pc:docMk/>
            <pc:sldMk cId="1996549099" sldId="256"/>
            <ac:spMk id="14" creationId="{1F2CBD40-7B7D-4D08-FFB6-7BB7E3E5B237}"/>
          </ac:spMkLst>
        </pc:spChg>
        <pc:spChg chg="mod">
          <ac:chgData name="Cocks, Suzanne" userId="f5870f8d-7a74-4259-91e8-e735bc6c90bc" providerId="ADAL" clId="{DB52BB4E-3ED7-4AE4-AF8F-7756AE2836B5}" dt="2023-06-21T14:00:31.795" v="1415" actId="1037"/>
          <ac:spMkLst>
            <pc:docMk/>
            <pc:sldMk cId="1996549099" sldId="256"/>
            <ac:spMk id="15" creationId="{5EEF6B12-AB0F-0251-A7B4-1D820F2ABB93}"/>
          </ac:spMkLst>
        </pc:spChg>
        <pc:spChg chg="mod">
          <ac:chgData name="Cocks, Suzanne" userId="f5870f8d-7a74-4259-91e8-e735bc6c90bc" providerId="ADAL" clId="{DB52BB4E-3ED7-4AE4-AF8F-7756AE2836B5}" dt="2023-06-21T14:18:34.792" v="1652" actId="20577"/>
          <ac:spMkLst>
            <pc:docMk/>
            <pc:sldMk cId="1996549099" sldId="256"/>
            <ac:spMk id="16" creationId="{D8DAFF64-D10F-C137-17A9-D218DCFDF881}"/>
          </ac:spMkLst>
        </pc:spChg>
        <pc:spChg chg="del mod">
          <ac:chgData name="Cocks, Suzanne" userId="f5870f8d-7a74-4259-91e8-e735bc6c90bc" providerId="ADAL" clId="{DB52BB4E-3ED7-4AE4-AF8F-7756AE2836B5}" dt="2023-06-21T13:55:37.803" v="1260" actId="478"/>
          <ac:spMkLst>
            <pc:docMk/>
            <pc:sldMk cId="1996549099" sldId="256"/>
            <ac:spMk id="17" creationId="{FD826D62-4908-2C22-74C2-932D2327B994}"/>
          </ac:spMkLst>
        </pc:spChg>
        <pc:spChg chg="del mod">
          <ac:chgData name="Cocks, Suzanne" userId="f5870f8d-7a74-4259-91e8-e735bc6c90bc" providerId="ADAL" clId="{DB52BB4E-3ED7-4AE4-AF8F-7756AE2836B5}" dt="2023-06-21T13:55:38.474" v="1261" actId="478"/>
          <ac:spMkLst>
            <pc:docMk/>
            <pc:sldMk cId="1996549099" sldId="256"/>
            <ac:spMk id="18" creationId="{A1330864-96AE-E55E-525F-A281207C9FF0}"/>
          </ac:spMkLst>
        </pc:spChg>
        <pc:spChg chg="del mod">
          <ac:chgData name="Cocks, Suzanne" userId="f5870f8d-7a74-4259-91e8-e735bc6c90bc" providerId="ADAL" clId="{DB52BB4E-3ED7-4AE4-AF8F-7756AE2836B5}" dt="2023-06-21T13:55:39.993" v="1262" actId="478"/>
          <ac:spMkLst>
            <pc:docMk/>
            <pc:sldMk cId="1996549099" sldId="256"/>
            <ac:spMk id="19" creationId="{6144DD2D-4803-88E6-D42D-C875E8657C00}"/>
          </ac:spMkLst>
        </pc:spChg>
        <pc:spChg chg="del mod ord">
          <ac:chgData name="Cocks, Suzanne" userId="f5870f8d-7a74-4259-91e8-e735bc6c90bc" providerId="ADAL" clId="{DB52BB4E-3ED7-4AE4-AF8F-7756AE2836B5}" dt="2023-06-21T13:37:21.361" v="580" actId="478"/>
          <ac:spMkLst>
            <pc:docMk/>
            <pc:sldMk cId="1996549099" sldId="256"/>
            <ac:spMk id="20" creationId="{6604D5EE-1734-E05C-CFB1-FC25725A6C31}"/>
          </ac:spMkLst>
        </pc:spChg>
        <pc:spChg chg="del mod ord">
          <ac:chgData name="Cocks, Suzanne" userId="f5870f8d-7a74-4259-91e8-e735bc6c90bc" providerId="ADAL" clId="{DB52BB4E-3ED7-4AE4-AF8F-7756AE2836B5}" dt="2023-06-21T13:37:22.317" v="581" actId="478"/>
          <ac:spMkLst>
            <pc:docMk/>
            <pc:sldMk cId="1996549099" sldId="256"/>
            <ac:spMk id="21" creationId="{8F0DA4B6-0935-AA67-A300-D17D69C8F300}"/>
          </ac:spMkLst>
        </pc:spChg>
        <pc:spChg chg="del mod ord">
          <ac:chgData name="Cocks, Suzanne" userId="f5870f8d-7a74-4259-91e8-e735bc6c90bc" providerId="ADAL" clId="{DB52BB4E-3ED7-4AE4-AF8F-7756AE2836B5}" dt="2023-06-21T13:37:23.397" v="582" actId="478"/>
          <ac:spMkLst>
            <pc:docMk/>
            <pc:sldMk cId="1996549099" sldId="256"/>
            <ac:spMk id="22" creationId="{E67356A9-360E-FA0B-B92A-E0C4AA66865C}"/>
          </ac:spMkLst>
        </pc:spChg>
      </pc:sldChg>
      <pc:sldChg chg="addSp delSp modSp new mod">
        <pc:chgData name="Cocks, Suzanne" userId="f5870f8d-7a74-4259-91e8-e735bc6c90bc" providerId="ADAL" clId="{DB52BB4E-3ED7-4AE4-AF8F-7756AE2836B5}" dt="2023-06-21T14:02:42.044" v="1427" actId="403"/>
        <pc:sldMkLst>
          <pc:docMk/>
          <pc:sldMk cId="2049321805" sldId="257"/>
        </pc:sldMkLst>
        <pc:spChg chg="del">
          <ac:chgData name="Cocks, Suzanne" userId="f5870f8d-7a74-4259-91e8-e735bc6c90bc" providerId="ADAL" clId="{DB52BB4E-3ED7-4AE4-AF8F-7756AE2836B5}" dt="2023-06-21T13:43:50.817" v="863" actId="478"/>
          <ac:spMkLst>
            <pc:docMk/>
            <pc:sldMk cId="2049321805" sldId="257"/>
            <ac:spMk id="2" creationId="{AC6DB751-BCDD-1E12-0BB7-A10BE7CF350E}"/>
          </ac:spMkLst>
        </pc:spChg>
        <pc:spChg chg="del">
          <ac:chgData name="Cocks, Suzanne" userId="f5870f8d-7a74-4259-91e8-e735bc6c90bc" providerId="ADAL" clId="{DB52BB4E-3ED7-4AE4-AF8F-7756AE2836B5}" dt="2023-06-21T13:43:49.382" v="862" actId="478"/>
          <ac:spMkLst>
            <pc:docMk/>
            <pc:sldMk cId="2049321805" sldId="257"/>
            <ac:spMk id="3" creationId="{EC5F3D1C-64AD-352D-7307-2206534FCCC9}"/>
          </ac:spMkLst>
        </pc:spChg>
        <pc:spChg chg="add mod">
          <ac:chgData name="Cocks, Suzanne" userId="f5870f8d-7a74-4259-91e8-e735bc6c90bc" providerId="ADAL" clId="{DB52BB4E-3ED7-4AE4-AF8F-7756AE2836B5}" dt="2023-06-21T14:02:42.044" v="1427" actId="403"/>
          <ac:spMkLst>
            <pc:docMk/>
            <pc:sldMk cId="2049321805" sldId="257"/>
            <ac:spMk id="4" creationId="{F4AE31F9-7430-AE64-4E19-8F9AA6DD4586}"/>
          </ac:spMkLst>
        </pc:spChg>
        <pc:spChg chg="add del mod">
          <ac:chgData name="Cocks, Suzanne" userId="f5870f8d-7a74-4259-91e8-e735bc6c90bc" providerId="ADAL" clId="{DB52BB4E-3ED7-4AE4-AF8F-7756AE2836B5}" dt="2023-06-21T13:46:53.342" v="990" actId="478"/>
          <ac:spMkLst>
            <pc:docMk/>
            <pc:sldMk cId="2049321805" sldId="257"/>
            <ac:spMk id="5" creationId="{E600617F-8439-CFB6-A0B4-96EDE5E8B9DF}"/>
          </ac:spMkLst>
        </pc:spChg>
        <pc:spChg chg="add mod">
          <ac:chgData name="Cocks, Suzanne" userId="f5870f8d-7a74-4259-91e8-e735bc6c90bc" providerId="ADAL" clId="{DB52BB4E-3ED7-4AE4-AF8F-7756AE2836B5}" dt="2023-06-21T14:02:37.881" v="1426" actId="403"/>
          <ac:spMkLst>
            <pc:docMk/>
            <pc:sldMk cId="2049321805" sldId="257"/>
            <ac:spMk id="6" creationId="{923593D8-EEF7-756D-ECEC-C0B4B3A2C66E}"/>
          </ac:spMkLst>
        </pc:spChg>
        <pc:spChg chg="add mod">
          <ac:chgData name="Cocks, Suzanne" userId="f5870f8d-7a74-4259-91e8-e735bc6c90bc" providerId="ADAL" clId="{DB52BB4E-3ED7-4AE4-AF8F-7756AE2836B5}" dt="2023-06-21T14:02:37.881" v="1426" actId="403"/>
          <ac:spMkLst>
            <pc:docMk/>
            <pc:sldMk cId="2049321805" sldId="257"/>
            <ac:spMk id="7" creationId="{C38976CE-D0C7-5ACE-F6A0-4D2DEECCF9CE}"/>
          </ac:spMkLst>
        </pc:spChg>
        <pc:spChg chg="add mod">
          <ac:chgData name="Cocks, Suzanne" userId="f5870f8d-7a74-4259-91e8-e735bc6c90bc" providerId="ADAL" clId="{DB52BB4E-3ED7-4AE4-AF8F-7756AE2836B5}" dt="2023-06-21T14:02:37.881" v="1426" actId="403"/>
          <ac:spMkLst>
            <pc:docMk/>
            <pc:sldMk cId="2049321805" sldId="257"/>
            <ac:spMk id="8" creationId="{8907BA6F-59C2-11BE-6A06-91150F927CA7}"/>
          </ac:spMkLst>
        </pc:spChg>
        <pc:spChg chg="add mod">
          <ac:chgData name="Cocks, Suzanne" userId="f5870f8d-7a74-4259-91e8-e735bc6c90bc" providerId="ADAL" clId="{DB52BB4E-3ED7-4AE4-AF8F-7756AE2836B5}" dt="2023-06-21T14:02:37.881" v="1426" actId="403"/>
          <ac:spMkLst>
            <pc:docMk/>
            <pc:sldMk cId="2049321805" sldId="257"/>
            <ac:spMk id="9" creationId="{0F94EE3E-FE6E-BF0E-FEA2-6CEA71226CBA}"/>
          </ac:spMkLst>
        </pc:spChg>
        <pc:spChg chg="add mod ord">
          <ac:chgData name="Cocks, Suzanne" userId="f5870f8d-7a74-4259-91e8-e735bc6c90bc" providerId="ADAL" clId="{DB52BB4E-3ED7-4AE4-AF8F-7756AE2836B5}" dt="2023-06-21T14:01:40.576" v="1424" actId="1076"/>
          <ac:spMkLst>
            <pc:docMk/>
            <pc:sldMk cId="2049321805" sldId="257"/>
            <ac:spMk id="10" creationId="{97C4D5AC-6572-6585-A113-66B43E13EBD1}"/>
          </ac:spMkLst>
        </pc:spChg>
        <pc:spChg chg="add del mod ord">
          <ac:chgData name="Cocks, Suzanne" userId="f5870f8d-7a74-4259-91e8-e735bc6c90bc" providerId="ADAL" clId="{DB52BB4E-3ED7-4AE4-AF8F-7756AE2836B5}" dt="2023-06-21T13:48:24.125" v="1006" actId="478"/>
          <ac:spMkLst>
            <pc:docMk/>
            <pc:sldMk cId="2049321805" sldId="257"/>
            <ac:spMk id="11" creationId="{39A6B598-3872-0334-7C43-4B2CE571BDA1}"/>
          </ac:spMkLst>
        </pc:spChg>
        <pc:spChg chg="add del mod ord">
          <ac:chgData name="Cocks, Suzanne" userId="f5870f8d-7a74-4259-91e8-e735bc6c90bc" providerId="ADAL" clId="{DB52BB4E-3ED7-4AE4-AF8F-7756AE2836B5}" dt="2023-06-21T13:48:24.125" v="1006" actId="478"/>
          <ac:spMkLst>
            <pc:docMk/>
            <pc:sldMk cId="2049321805" sldId="257"/>
            <ac:spMk id="12" creationId="{A1D9FB08-4FCE-8B58-9618-29CB3467B719}"/>
          </ac:spMkLst>
        </pc:spChg>
        <pc:spChg chg="add del mod ord">
          <ac:chgData name="Cocks, Suzanne" userId="f5870f8d-7a74-4259-91e8-e735bc6c90bc" providerId="ADAL" clId="{DB52BB4E-3ED7-4AE4-AF8F-7756AE2836B5}" dt="2023-06-21T13:48:24.125" v="1006" actId="478"/>
          <ac:spMkLst>
            <pc:docMk/>
            <pc:sldMk cId="2049321805" sldId="257"/>
            <ac:spMk id="13" creationId="{E3B22695-C0A0-925A-16BF-EFC0E05DD6EF}"/>
          </ac:spMkLst>
        </pc:spChg>
        <pc:spChg chg="add mod">
          <ac:chgData name="Cocks, Suzanne" userId="f5870f8d-7a74-4259-91e8-e735bc6c90bc" providerId="ADAL" clId="{DB52BB4E-3ED7-4AE4-AF8F-7756AE2836B5}" dt="2023-06-21T14:01:18.212" v="1418" actId="1076"/>
          <ac:spMkLst>
            <pc:docMk/>
            <pc:sldMk cId="2049321805" sldId="257"/>
            <ac:spMk id="14" creationId="{A5837862-7FCA-B8F5-DC04-E6119A0F0F65}"/>
          </ac:spMkLst>
        </pc:spChg>
        <pc:spChg chg="add mod">
          <ac:chgData name="Cocks, Suzanne" userId="f5870f8d-7a74-4259-91e8-e735bc6c90bc" providerId="ADAL" clId="{DB52BB4E-3ED7-4AE4-AF8F-7756AE2836B5}" dt="2023-06-21T14:01:13.063" v="1417" actId="1076"/>
          <ac:spMkLst>
            <pc:docMk/>
            <pc:sldMk cId="2049321805" sldId="257"/>
            <ac:spMk id="15" creationId="{584ADD26-4ED3-54FC-D0D6-F017AE5C7C9C}"/>
          </ac:spMkLst>
        </pc:spChg>
        <pc:spChg chg="add mod">
          <ac:chgData name="Cocks, Suzanne" userId="f5870f8d-7a74-4259-91e8-e735bc6c90bc" providerId="ADAL" clId="{DB52BB4E-3ED7-4AE4-AF8F-7756AE2836B5}" dt="2023-06-21T14:01:31.924" v="1422" actId="1076"/>
          <ac:spMkLst>
            <pc:docMk/>
            <pc:sldMk cId="2049321805" sldId="257"/>
            <ac:spMk id="16" creationId="{DC7E88A9-F1BB-B2DD-27B6-E2F374B662A4}"/>
          </ac:spMkLst>
        </pc:spChg>
        <pc:spChg chg="add del mod">
          <ac:chgData name="Cocks, Suzanne" userId="f5870f8d-7a74-4259-91e8-e735bc6c90bc" providerId="ADAL" clId="{DB52BB4E-3ED7-4AE4-AF8F-7756AE2836B5}" dt="2023-06-21T13:50:01.804" v="1061" actId="478"/>
          <ac:spMkLst>
            <pc:docMk/>
            <pc:sldMk cId="2049321805" sldId="257"/>
            <ac:spMk id="17" creationId="{67092E87-FA8C-06C5-A062-3F9C4CBF7A90}"/>
          </ac:spMkLst>
        </pc:spChg>
        <pc:spChg chg="add mod">
          <ac:chgData name="Cocks, Suzanne" userId="f5870f8d-7a74-4259-91e8-e735bc6c90bc" providerId="ADAL" clId="{DB52BB4E-3ED7-4AE4-AF8F-7756AE2836B5}" dt="2023-06-21T13:50:52.803" v="1148" actId="14100"/>
          <ac:spMkLst>
            <pc:docMk/>
            <pc:sldMk cId="2049321805" sldId="257"/>
            <ac:spMk id="18" creationId="{35071392-361C-4C8F-DA33-3A40BF84954F}"/>
          </ac:spMkLst>
        </pc:spChg>
        <pc:spChg chg="add del mod">
          <ac:chgData name="Cocks, Suzanne" userId="f5870f8d-7a74-4259-91e8-e735bc6c90bc" providerId="ADAL" clId="{DB52BB4E-3ED7-4AE4-AF8F-7756AE2836B5}" dt="2023-06-21T13:51:02.624" v="1152" actId="478"/>
          <ac:spMkLst>
            <pc:docMk/>
            <pc:sldMk cId="2049321805" sldId="257"/>
            <ac:spMk id="19" creationId="{5DDBC046-BD90-B64C-2D47-6F67111EA9B6}"/>
          </ac:spMkLst>
        </pc:spChg>
        <pc:spChg chg="add mod">
          <ac:chgData name="Cocks, Suzanne" userId="f5870f8d-7a74-4259-91e8-e735bc6c90bc" providerId="ADAL" clId="{DB52BB4E-3ED7-4AE4-AF8F-7756AE2836B5}" dt="2023-06-21T14:01:35.418" v="1423" actId="1076"/>
          <ac:spMkLst>
            <pc:docMk/>
            <pc:sldMk cId="2049321805" sldId="257"/>
            <ac:spMk id="20" creationId="{E7680E46-75BB-AC9E-5B58-8D74D0C73DD7}"/>
          </ac:spMkLst>
        </pc:spChg>
        <pc:spChg chg="add mod">
          <ac:chgData name="Cocks, Suzanne" userId="f5870f8d-7a74-4259-91e8-e735bc6c90bc" providerId="ADAL" clId="{DB52BB4E-3ED7-4AE4-AF8F-7756AE2836B5}" dt="2023-06-21T14:01:44.532" v="1425" actId="1076"/>
          <ac:spMkLst>
            <pc:docMk/>
            <pc:sldMk cId="2049321805" sldId="257"/>
            <ac:spMk id="21" creationId="{9EAC3E7D-7317-8167-73EB-79C9B872DCB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FE1BB-C69A-BB84-F761-0A79899949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1AE892A-D736-E8A9-0CA7-52C3AE61BF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6EEC27-085B-7B6A-255D-37CBD5D78F2B}"/>
              </a:ext>
            </a:extLst>
          </p:cNvPr>
          <p:cNvSpPr>
            <a:spLocks noGrp="1"/>
          </p:cNvSpPr>
          <p:nvPr>
            <p:ph type="dt" sz="half" idx="10"/>
          </p:nvPr>
        </p:nvSpPr>
        <p:spPr/>
        <p:txBody>
          <a:bodyPr/>
          <a:lstStyle/>
          <a:p>
            <a:fld id="{430EA4BE-1753-408E-8538-511B383B2C02}" type="datetimeFigureOut">
              <a:rPr lang="en-GB" smtClean="0"/>
              <a:t>21/06/2023</a:t>
            </a:fld>
            <a:endParaRPr lang="en-GB"/>
          </a:p>
        </p:txBody>
      </p:sp>
      <p:sp>
        <p:nvSpPr>
          <p:cNvPr id="5" name="Footer Placeholder 4">
            <a:extLst>
              <a:ext uri="{FF2B5EF4-FFF2-40B4-BE49-F238E27FC236}">
                <a16:creationId xmlns:a16="http://schemas.microsoft.com/office/drawing/2014/main" id="{198BAA27-5216-7B15-F432-524641FBD6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BB412F-0C7C-6584-12C6-747E3F3A9048}"/>
              </a:ext>
            </a:extLst>
          </p:cNvPr>
          <p:cNvSpPr>
            <a:spLocks noGrp="1"/>
          </p:cNvSpPr>
          <p:nvPr>
            <p:ph type="sldNum" sz="quarter" idx="12"/>
          </p:nvPr>
        </p:nvSpPr>
        <p:spPr/>
        <p:txBody>
          <a:bodyPr/>
          <a:lstStyle/>
          <a:p>
            <a:fld id="{57F44F42-E2E2-4734-871D-D5B7702E234A}" type="slidenum">
              <a:rPr lang="en-GB" smtClean="0"/>
              <a:t>‹#›</a:t>
            </a:fld>
            <a:endParaRPr lang="en-GB"/>
          </a:p>
        </p:txBody>
      </p:sp>
    </p:spTree>
    <p:extLst>
      <p:ext uri="{BB962C8B-B14F-4D97-AF65-F5344CB8AC3E}">
        <p14:creationId xmlns:p14="http://schemas.microsoft.com/office/powerpoint/2010/main" val="27994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6CB05-CD68-62B5-9B69-01F415F4EA4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6E934AF-388C-68F3-C8DB-AD3F021C9D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9D1970-7E4D-CB08-2E30-CF10D9D5DBF9}"/>
              </a:ext>
            </a:extLst>
          </p:cNvPr>
          <p:cNvSpPr>
            <a:spLocks noGrp="1"/>
          </p:cNvSpPr>
          <p:nvPr>
            <p:ph type="dt" sz="half" idx="10"/>
          </p:nvPr>
        </p:nvSpPr>
        <p:spPr/>
        <p:txBody>
          <a:bodyPr/>
          <a:lstStyle/>
          <a:p>
            <a:fld id="{430EA4BE-1753-408E-8538-511B383B2C02}" type="datetimeFigureOut">
              <a:rPr lang="en-GB" smtClean="0"/>
              <a:t>21/06/2023</a:t>
            </a:fld>
            <a:endParaRPr lang="en-GB"/>
          </a:p>
        </p:txBody>
      </p:sp>
      <p:sp>
        <p:nvSpPr>
          <p:cNvPr id="5" name="Footer Placeholder 4">
            <a:extLst>
              <a:ext uri="{FF2B5EF4-FFF2-40B4-BE49-F238E27FC236}">
                <a16:creationId xmlns:a16="http://schemas.microsoft.com/office/drawing/2014/main" id="{DD9E7189-408A-BEDC-BD94-CFB4354A18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6B63D5-E9BE-718A-3393-03D9668C58C1}"/>
              </a:ext>
            </a:extLst>
          </p:cNvPr>
          <p:cNvSpPr>
            <a:spLocks noGrp="1"/>
          </p:cNvSpPr>
          <p:nvPr>
            <p:ph type="sldNum" sz="quarter" idx="12"/>
          </p:nvPr>
        </p:nvSpPr>
        <p:spPr/>
        <p:txBody>
          <a:bodyPr/>
          <a:lstStyle/>
          <a:p>
            <a:fld id="{57F44F42-E2E2-4734-871D-D5B7702E234A}" type="slidenum">
              <a:rPr lang="en-GB" smtClean="0"/>
              <a:t>‹#›</a:t>
            </a:fld>
            <a:endParaRPr lang="en-GB"/>
          </a:p>
        </p:txBody>
      </p:sp>
    </p:spTree>
    <p:extLst>
      <p:ext uri="{BB962C8B-B14F-4D97-AF65-F5344CB8AC3E}">
        <p14:creationId xmlns:p14="http://schemas.microsoft.com/office/powerpoint/2010/main" val="3637070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746792-69EF-7660-0966-635443C1A5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16B0D4-8FA4-9A13-ABB2-CD262CABFB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79F712-0946-DC1A-21FB-5F84D99957A6}"/>
              </a:ext>
            </a:extLst>
          </p:cNvPr>
          <p:cNvSpPr>
            <a:spLocks noGrp="1"/>
          </p:cNvSpPr>
          <p:nvPr>
            <p:ph type="dt" sz="half" idx="10"/>
          </p:nvPr>
        </p:nvSpPr>
        <p:spPr/>
        <p:txBody>
          <a:bodyPr/>
          <a:lstStyle/>
          <a:p>
            <a:fld id="{430EA4BE-1753-408E-8538-511B383B2C02}" type="datetimeFigureOut">
              <a:rPr lang="en-GB" smtClean="0"/>
              <a:t>21/06/2023</a:t>
            </a:fld>
            <a:endParaRPr lang="en-GB"/>
          </a:p>
        </p:txBody>
      </p:sp>
      <p:sp>
        <p:nvSpPr>
          <p:cNvPr id="5" name="Footer Placeholder 4">
            <a:extLst>
              <a:ext uri="{FF2B5EF4-FFF2-40B4-BE49-F238E27FC236}">
                <a16:creationId xmlns:a16="http://schemas.microsoft.com/office/drawing/2014/main" id="{CF0E9970-D493-A647-FDC4-751F6EDF1B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B5A491-77BE-CD4D-6EBC-5104332CC22F}"/>
              </a:ext>
            </a:extLst>
          </p:cNvPr>
          <p:cNvSpPr>
            <a:spLocks noGrp="1"/>
          </p:cNvSpPr>
          <p:nvPr>
            <p:ph type="sldNum" sz="quarter" idx="12"/>
          </p:nvPr>
        </p:nvSpPr>
        <p:spPr/>
        <p:txBody>
          <a:bodyPr/>
          <a:lstStyle/>
          <a:p>
            <a:fld id="{57F44F42-E2E2-4734-871D-D5B7702E234A}" type="slidenum">
              <a:rPr lang="en-GB" smtClean="0"/>
              <a:t>‹#›</a:t>
            </a:fld>
            <a:endParaRPr lang="en-GB"/>
          </a:p>
        </p:txBody>
      </p:sp>
    </p:spTree>
    <p:extLst>
      <p:ext uri="{BB962C8B-B14F-4D97-AF65-F5344CB8AC3E}">
        <p14:creationId xmlns:p14="http://schemas.microsoft.com/office/powerpoint/2010/main" val="2508042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A8FA3-8CB1-9D65-18EB-148E07CE610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A3DFF75-A6BF-943D-A695-1F17E9BBD6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592ED7-6421-9970-C995-5CF4704ABEE2}"/>
              </a:ext>
            </a:extLst>
          </p:cNvPr>
          <p:cNvSpPr>
            <a:spLocks noGrp="1"/>
          </p:cNvSpPr>
          <p:nvPr>
            <p:ph type="dt" sz="half" idx="10"/>
          </p:nvPr>
        </p:nvSpPr>
        <p:spPr/>
        <p:txBody>
          <a:bodyPr/>
          <a:lstStyle/>
          <a:p>
            <a:fld id="{430EA4BE-1753-408E-8538-511B383B2C02}" type="datetimeFigureOut">
              <a:rPr lang="en-GB" smtClean="0"/>
              <a:t>21/06/2023</a:t>
            </a:fld>
            <a:endParaRPr lang="en-GB"/>
          </a:p>
        </p:txBody>
      </p:sp>
      <p:sp>
        <p:nvSpPr>
          <p:cNvPr id="5" name="Footer Placeholder 4">
            <a:extLst>
              <a:ext uri="{FF2B5EF4-FFF2-40B4-BE49-F238E27FC236}">
                <a16:creationId xmlns:a16="http://schemas.microsoft.com/office/drawing/2014/main" id="{76A78C4C-4B23-4ACC-9CED-D2E8E40CF1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C490E3-C5F9-3CCF-8252-61A4AE555DA8}"/>
              </a:ext>
            </a:extLst>
          </p:cNvPr>
          <p:cNvSpPr>
            <a:spLocks noGrp="1"/>
          </p:cNvSpPr>
          <p:nvPr>
            <p:ph type="sldNum" sz="quarter" idx="12"/>
          </p:nvPr>
        </p:nvSpPr>
        <p:spPr/>
        <p:txBody>
          <a:bodyPr/>
          <a:lstStyle/>
          <a:p>
            <a:fld id="{57F44F42-E2E2-4734-871D-D5B7702E234A}" type="slidenum">
              <a:rPr lang="en-GB" smtClean="0"/>
              <a:t>‹#›</a:t>
            </a:fld>
            <a:endParaRPr lang="en-GB"/>
          </a:p>
        </p:txBody>
      </p:sp>
    </p:spTree>
    <p:extLst>
      <p:ext uri="{BB962C8B-B14F-4D97-AF65-F5344CB8AC3E}">
        <p14:creationId xmlns:p14="http://schemas.microsoft.com/office/powerpoint/2010/main" val="1562441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5F829-CD8F-94DA-013E-71C2E5A8EA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568A0B9-5B0C-AA5D-6CBA-3090D405FF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EC6B4E-DD93-FB87-6F96-CF3D0BE910B7}"/>
              </a:ext>
            </a:extLst>
          </p:cNvPr>
          <p:cNvSpPr>
            <a:spLocks noGrp="1"/>
          </p:cNvSpPr>
          <p:nvPr>
            <p:ph type="dt" sz="half" idx="10"/>
          </p:nvPr>
        </p:nvSpPr>
        <p:spPr/>
        <p:txBody>
          <a:bodyPr/>
          <a:lstStyle/>
          <a:p>
            <a:fld id="{430EA4BE-1753-408E-8538-511B383B2C02}" type="datetimeFigureOut">
              <a:rPr lang="en-GB" smtClean="0"/>
              <a:t>21/06/2023</a:t>
            </a:fld>
            <a:endParaRPr lang="en-GB"/>
          </a:p>
        </p:txBody>
      </p:sp>
      <p:sp>
        <p:nvSpPr>
          <p:cNvPr id="5" name="Footer Placeholder 4">
            <a:extLst>
              <a:ext uri="{FF2B5EF4-FFF2-40B4-BE49-F238E27FC236}">
                <a16:creationId xmlns:a16="http://schemas.microsoft.com/office/drawing/2014/main" id="{7D179FB7-E8CD-482E-E336-14F15F889C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E08CDC-1F31-1682-236B-8AD77A88509D}"/>
              </a:ext>
            </a:extLst>
          </p:cNvPr>
          <p:cNvSpPr>
            <a:spLocks noGrp="1"/>
          </p:cNvSpPr>
          <p:nvPr>
            <p:ph type="sldNum" sz="quarter" idx="12"/>
          </p:nvPr>
        </p:nvSpPr>
        <p:spPr/>
        <p:txBody>
          <a:bodyPr/>
          <a:lstStyle/>
          <a:p>
            <a:fld id="{57F44F42-E2E2-4734-871D-D5B7702E234A}" type="slidenum">
              <a:rPr lang="en-GB" smtClean="0"/>
              <a:t>‹#›</a:t>
            </a:fld>
            <a:endParaRPr lang="en-GB"/>
          </a:p>
        </p:txBody>
      </p:sp>
    </p:spTree>
    <p:extLst>
      <p:ext uri="{BB962C8B-B14F-4D97-AF65-F5344CB8AC3E}">
        <p14:creationId xmlns:p14="http://schemas.microsoft.com/office/powerpoint/2010/main" val="1581041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28E4-E485-41FC-13E5-881DCC8430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3984394-6DDB-9003-44C5-2138E8CC46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326A07-2321-E8DC-DF20-90B2ED17A7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3C0ADFA-C3BE-D075-2AF8-345E55880D6D}"/>
              </a:ext>
            </a:extLst>
          </p:cNvPr>
          <p:cNvSpPr>
            <a:spLocks noGrp="1"/>
          </p:cNvSpPr>
          <p:nvPr>
            <p:ph type="dt" sz="half" idx="10"/>
          </p:nvPr>
        </p:nvSpPr>
        <p:spPr/>
        <p:txBody>
          <a:bodyPr/>
          <a:lstStyle/>
          <a:p>
            <a:fld id="{430EA4BE-1753-408E-8538-511B383B2C02}" type="datetimeFigureOut">
              <a:rPr lang="en-GB" smtClean="0"/>
              <a:t>21/06/2023</a:t>
            </a:fld>
            <a:endParaRPr lang="en-GB"/>
          </a:p>
        </p:txBody>
      </p:sp>
      <p:sp>
        <p:nvSpPr>
          <p:cNvPr id="6" name="Footer Placeholder 5">
            <a:extLst>
              <a:ext uri="{FF2B5EF4-FFF2-40B4-BE49-F238E27FC236}">
                <a16:creationId xmlns:a16="http://schemas.microsoft.com/office/drawing/2014/main" id="{22520709-51EA-D186-1C3F-8C18974954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8DA495-485C-034F-2057-29FE6A549EE5}"/>
              </a:ext>
            </a:extLst>
          </p:cNvPr>
          <p:cNvSpPr>
            <a:spLocks noGrp="1"/>
          </p:cNvSpPr>
          <p:nvPr>
            <p:ph type="sldNum" sz="quarter" idx="12"/>
          </p:nvPr>
        </p:nvSpPr>
        <p:spPr/>
        <p:txBody>
          <a:bodyPr/>
          <a:lstStyle/>
          <a:p>
            <a:fld id="{57F44F42-E2E2-4734-871D-D5B7702E234A}" type="slidenum">
              <a:rPr lang="en-GB" smtClean="0"/>
              <a:t>‹#›</a:t>
            </a:fld>
            <a:endParaRPr lang="en-GB"/>
          </a:p>
        </p:txBody>
      </p:sp>
    </p:spTree>
    <p:extLst>
      <p:ext uri="{BB962C8B-B14F-4D97-AF65-F5344CB8AC3E}">
        <p14:creationId xmlns:p14="http://schemas.microsoft.com/office/powerpoint/2010/main" val="1590922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FC63-2DFC-680E-4E44-648AD535027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4D4AA4A-2DD8-7A59-E4DD-BEAB8812FA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0F8A34-EFD9-14C8-9196-76FE8613F1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7860FFD-19DE-C07D-FBF1-158193AF9E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224BB4-E182-C048-BCCD-B809644EA1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066CEEA-3812-2F82-C018-DB9D1A38DE77}"/>
              </a:ext>
            </a:extLst>
          </p:cNvPr>
          <p:cNvSpPr>
            <a:spLocks noGrp="1"/>
          </p:cNvSpPr>
          <p:nvPr>
            <p:ph type="dt" sz="half" idx="10"/>
          </p:nvPr>
        </p:nvSpPr>
        <p:spPr/>
        <p:txBody>
          <a:bodyPr/>
          <a:lstStyle/>
          <a:p>
            <a:fld id="{430EA4BE-1753-408E-8538-511B383B2C02}" type="datetimeFigureOut">
              <a:rPr lang="en-GB" smtClean="0"/>
              <a:t>21/06/2023</a:t>
            </a:fld>
            <a:endParaRPr lang="en-GB"/>
          </a:p>
        </p:txBody>
      </p:sp>
      <p:sp>
        <p:nvSpPr>
          <p:cNvPr id="8" name="Footer Placeholder 7">
            <a:extLst>
              <a:ext uri="{FF2B5EF4-FFF2-40B4-BE49-F238E27FC236}">
                <a16:creationId xmlns:a16="http://schemas.microsoft.com/office/drawing/2014/main" id="{A2AE3F50-CC5F-5F68-AEF2-185EC83E3D1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AEC401A-1B4C-E15F-91E3-358040EA5354}"/>
              </a:ext>
            </a:extLst>
          </p:cNvPr>
          <p:cNvSpPr>
            <a:spLocks noGrp="1"/>
          </p:cNvSpPr>
          <p:nvPr>
            <p:ph type="sldNum" sz="quarter" idx="12"/>
          </p:nvPr>
        </p:nvSpPr>
        <p:spPr/>
        <p:txBody>
          <a:bodyPr/>
          <a:lstStyle/>
          <a:p>
            <a:fld id="{57F44F42-E2E2-4734-871D-D5B7702E234A}" type="slidenum">
              <a:rPr lang="en-GB" smtClean="0"/>
              <a:t>‹#›</a:t>
            </a:fld>
            <a:endParaRPr lang="en-GB"/>
          </a:p>
        </p:txBody>
      </p:sp>
    </p:spTree>
    <p:extLst>
      <p:ext uri="{BB962C8B-B14F-4D97-AF65-F5344CB8AC3E}">
        <p14:creationId xmlns:p14="http://schemas.microsoft.com/office/powerpoint/2010/main" val="3181378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BACC4-A1EA-1302-7C65-1E18453A581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216B209-601D-6291-0C33-6B9D7348EDAC}"/>
              </a:ext>
            </a:extLst>
          </p:cNvPr>
          <p:cNvSpPr>
            <a:spLocks noGrp="1"/>
          </p:cNvSpPr>
          <p:nvPr>
            <p:ph type="dt" sz="half" idx="10"/>
          </p:nvPr>
        </p:nvSpPr>
        <p:spPr/>
        <p:txBody>
          <a:bodyPr/>
          <a:lstStyle/>
          <a:p>
            <a:fld id="{430EA4BE-1753-408E-8538-511B383B2C02}" type="datetimeFigureOut">
              <a:rPr lang="en-GB" smtClean="0"/>
              <a:t>21/06/2023</a:t>
            </a:fld>
            <a:endParaRPr lang="en-GB"/>
          </a:p>
        </p:txBody>
      </p:sp>
      <p:sp>
        <p:nvSpPr>
          <p:cNvPr id="4" name="Footer Placeholder 3">
            <a:extLst>
              <a:ext uri="{FF2B5EF4-FFF2-40B4-BE49-F238E27FC236}">
                <a16:creationId xmlns:a16="http://schemas.microsoft.com/office/drawing/2014/main" id="{0E2EA14E-E5A1-15E9-AD33-19BCA20A63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2D8C871-0A07-29C4-9B22-8BAB653FDA80}"/>
              </a:ext>
            </a:extLst>
          </p:cNvPr>
          <p:cNvSpPr>
            <a:spLocks noGrp="1"/>
          </p:cNvSpPr>
          <p:nvPr>
            <p:ph type="sldNum" sz="quarter" idx="12"/>
          </p:nvPr>
        </p:nvSpPr>
        <p:spPr/>
        <p:txBody>
          <a:bodyPr/>
          <a:lstStyle/>
          <a:p>
            <a:fld id="{57F44F42-E2E2-4734-871D-D5B7702E234A}" type="slidenum">
              <a:rPr lang="en-GB" smtClean="0"/>
              <a:t>‹#›</a:t>
            </a:fld>
            <a:endParaRPr lang="en-GB"/>
          </a:p>
        </p:txBody>
      </p:sp>
    </p:spTree>
    <p:extLst>
      <p:ext uri="{BB962C8B-B14F-4D97-AF65-F5344CB8AC3E}">
        <p14:creationId xmlns:p14="http://schemas.microsoft.com/office/powerpoint/2010/main" val="144201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6A8D4E-53F6-A076-6567-BBC62043CB70}"/>
              </a:ext>
            </a:extLst>
          </p:cNvPr>
          <p:cNvSpPr>
            <a:spLocks noGrp="1"/>
          </p:cNvSpPr>
          <p:nvPr>
            <p:ph type="dt" sz="half" idx="10"/>
          </p:nvPr>
        </p:nvSpPr>
        <p:spPr/>
        <p:txBody>
          <a:bodyPr/>
          <a:lstStyle/>
          <a:p>
            <a:fld id="{430EA4BE-1753-408E-8538-511B383B2C02}" type="datetimeFigureOut">
              <a:rPr lang="en-GB" smtClean="0"/>
              <a:t>21/06/2023</a:t>
            </a:fld>
            <a:endParaRPr lang="en-GB"/>
          </a:p>
        </p:txBody>
      </p:sp>
      <p:sp>
        <p:nvSpPr>
          <p:cNvPr id="3" name="Footer Placeholder 2">
            <a:extLst>
              <a:ext uri="{FF2B5EF4-FFF2-40B4-BE49-F238E27FC236}">
                <a16:creationId xmlns:a16="http://schemas.microsoft.com/office/drawing/2014/main" id="{9F63322F-D5FE-467B-DA10-62A24EE0FA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4E6A967-9300-35ED-B4C0-FC7A8C35891C}"/>
              </a:ext>
            </a:extLst>
          </p:cNvPr>
          <p:cNvSpPr>
            <a:spLocks noGrp="1"/>
          </p:cNvSpPr>
          <p:nvPr>
            <p:ph type="sldNum" sz="quarter" idx="12"/>
          </p:nvPr>
        </p:nvSpPr>
        <p:spPr/>
        <p:txBody>
          <a:bodyPr/>
          <a:lstStyle/>
          <a:p>
            <a:fld id="{57F44F42-E2E2-4734-871D-D5B7702E234A}" type="slidenum">
              <a:rPr lang="en-GB" smtClean="0"/>
              <a:t>‹#›</a:t>
            </a:fld>
            <a:endParaRPr lang="en-GB"/>
          </a:p>
        </p:txBody>
      </p:sp>
    </p:spTree>
    <p:extLst>
      <p:ext uri="{BB962C8B-B14F-4D97-AF65-F5344CB8AC3E}">
        <p14:creationId xmlns:p14="http://schemas.microsoft.com/office/powerpoint/2010/main" val="932693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844E6-E8FD-EE54-A635-A46E25CE77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1BAA757-7C9F-A27F-35A3-797F07A5FA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49543F3-4073-EA49-AE20-D9DA33C3DD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2F7F95-EE0E-AE5B-EF5A-C55E47201213}"/>
              </a:ext>
            </a:extLst>
          </p:cNvPr>
          <p:cNvSpPr>
            <a:spLocks noGrp="1"/>
          </p:cNvSpPr>
          <p:nvPr>
            <p:ph type="dt" sz="half" idx="10"/>
          </p:nvPr>
        </p:nvSpPr>
        <p:spPr/>
        <p:txBody>
          <a:bodyPr/>
          <a:lstStyle/>
          <a:p>
            <a:fld id="{430EA4BE-1753-408E-8538-511B383B2C02}" type="datetimeFigureOut">
              <a:rPr lang="en-GB" smtClean="0"/>
              <a:t>21/06/2023</a:t>
            </a:fld>
            <a:endParaRPr lang="en-GB"/>
          </a:p>
        </p:txBody>
      </p:sp>
      <p:sp>
        <p:nvSpPr>
          <p:cNvPr id="6" name="Footer Placeholder 5">
            <a:extLst>
              <a:ext uri="{FF2B5EF4-FFF2-40B4-BE49-F238E27FC236}">
                <a16:creationId xmlns:a16="http://schemas.microsoft.com/office/drawing/2014/main" id="{5D46CC46-9347-4AB9-A292-54036F5EB8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4607D1-B34C-762B-34DB-41A49CB7A51E}"/>
              </a:ext>
            </a:extLst>
          </p:cNvPr>
          <p:cNvSpPr>
            <a:spLocks noGrp="1"/>
          </p:cNvSpPr>
          <p:nvPr>
            <p:ph type="sldNum" sz="quarter" idx="12"/>
          </p:nvPr>
        </p:nvSpPr>
        <p:spPr/>
        <p:txBody>
          <a:bodyPr/>
          <a:lstStyle/>
          <a:p>
            <a:fld id="{57F44F42-E2E2-4734-871D-D5B7702E234A}" type="slidenum">
              <a:rPr lang="en-GB" smtClean="0"/>
              <a:t>‹#›</a:t>
            </a:fld>
            <a:endParaRPr lang="en-GB"/>
          </a:p>
        </p:txBody>
      </p:sp>
    </p:spTree>
    <p:extLst>
      <p:ext uri="{BB962C8B-B14F-4D97-AF65-F5344CB8AC3E}">
        <p14:creationId xmlns:p14="http://schemas.microsoft.com/office/powerpoint/2010/main" val="1923107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1C132-BDFD-FA08-38A6-E5BCEBCB5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E578614-C67B-DE2E-CB0F-C77CEFE71E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84D3457-3A09-5E9D-39F8-786E27E767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8955E5-BFDF-98E8-C7AC-6D37F0EEABCC}"/>
              </a:ext>
            </a:extLst>
          </p:cNvPr>
          <p:cNvSpPr>
            <a:spLocks noGrp="1"/>
          </p:cNvSpPr>
          <p:nvPr>
            <p:ph type="dt" sz="half" idx="10"/>
          </p:nvPr>
        </p:nvSpPr>
        <p:spPr/>
        <p:txBody>
          <a:bodyPr/>
          <a:lstStyle/>
          <a:p>
            <a:fld id="{430EA4BE-1753-408E-8538-511B383B2C02}" type="datetimeFigureOut">
              <a:rPr lang="en-GB" smtClean="0"/>
              <a:t>21/06/2023</a:t>
            </a:fld>
            <a:endParaRPr lang="en-GB"/>
          </a:p>
        </p:txBody>
      </p:sp>
      <p:sp>
        <p:nvSpPr>
          <p:cNvPr id="6" name="Footer Placeholder 5">
            <a:extLst>
              <a:ext uri="{FF2B5EF4-FFF2-40B4-BE49-F238E27FC236}">
                <a16:creationId xmlns:a16="http://schemas.microsoft.com/office/drawing/2014/main" id="{7CCB5FAA-AB28-A981-3740-F739888599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410A9D-1062-7744-36BE-9CBBD399CE91}"/>
              </a:ext>
            </a:extLst>
          </p:cNvPr>
          <p:cNvSpPr>
            <a:spLocks noGrp="1"/>
          </p:cNvSpPr>
          <p:nvPr>
            <p:ph type="sldNum" sz="quarter" idx="12"/>
          </p:nvPr>
        </p:nvSpPr>
        <p:spPr/>
        <p:txBody>
          <a:bodyPr/>
          <a:lstStyle/>
          <a:p>
            <a:fld id="{57F44F42-E2E2-4734-871D-D5B7702E234A}" type="slidenum">
              <a:rPr lang="en-GB" smtClean="0"/>
              <a:t>‹#›</a:t>
            </a:fld>
            <a:endParaRPr lang="en-GB"/>
          </a:p>
        </p:txBody>
      </p:sp>
    </p:spTree>
    <p:extLst>
      <p:ext uri="{BB962C8B-B14F-4D97-AF65-F5344CB8AC3E}">
        <p14:creationId xmlns:p14="http://schemas.microsoft.com/office/powerpoint/2010/main" val="2811409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79EEEE-A0D1-01EA-DA25-47F24C7813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F51893-F868-7391-6D7B-92887FF770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C7EC7D-6893-45F8-D3D9-6FB7057493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0EA4BE-1753-408E-8538-511B383B2C02}" type="datetimeFigureOut">
              <a:rPr lang="en-GB" smtClean="0"/>
              <a:t>21/06/2023</a:t>
            </a:fld>
            <a:endParaRPr lang="en-GB"/>
          </a:p>
        </p:txBody>
      </p:sp>
      <p:sp>
        <p:nvSpPr>
          <p:cNvPr id="5" name="Footer Placeholder 4">
            <a:extLst>
              <a:ext uri="{FF2B5EF4-FFF2-40B4-BE49-F238E27FC236}">
                <a16:creationId xmlns:a16="http://schemas.microsoft.com/office/drawing/2014/main" id="{270F0A52-CFF8-1D00-BD9B-4F91DA60BC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39E140E-0F9A-58F1-4FA5-C6EC2098EB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F44F42-E2E2-4734-871D-D5B7702E234A}" type="slidenum">
              <a:rPr lang="en-GB" smtClean="0"/>
              <a:t>‹#›</a:t>
            </a:fld>
            <a:endParaRPr lang="en-GB"/>
          </a:p>
        </p:txBody>
      </p:sp>
    </p:spTree>
    <p:extLst>
      <p:ext uri="{BB962C8B-B14F-4D97-AF65-F5344CB8AC3E}">
        <p14:creationId xmlns:p14="http://schemas.microsoft.com/office/powerpoint/2010/main" val="2882979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5EEF6B12-AB0F-0251-A7B4-1D820F2ABB93}"/>
              </a:ext>
            </a:extLst>
          </p:cNvPr>
          <p:cNvSpPr/>
          <p:nvPr/>
        </p:nvSpPr>
        <p:spPr>
          <a:xfrm>
            <a:off x="9946168" y="3330013"/>
            <a:ext cx="2047453" cy="931352"/>
          </a:xfrm>
          <a:prstGeom prst="roundRect">
            <a:avLst/>
          </a:prstGeom>
          <a:solidFill>
            <a:schemeClr val="bg1"/>
          </a:solidFill>
          <a:ln w="571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Government funding forms have to be completed the </a:t>
            </a:r>
            <a:r>
              <a:rPr lang="en-GB" sz="1200" b="1" dirty="0">
                <a:solidFill>
                  <a:schemeClr val="tx1"/>
                </a:solidFill>
              </a:rPr>
              <a:t>month before </a:t>
            </a:r>
            <a:r>
              <a:rPr lang="en-GB" sz="1200" dirty="0">
                <a:solidFill>
                  <a:schemeClr val="tx1"/>
                </a:solidFill>
              </a:rPr>
              <a:t>the start of a term.</a:t>
            </a:r>
          </a:p>
        </p:txBody>
      </p:sp>
      <p:sp>
        <p:nvSpPr>
          <p:cNvPr id="14" name="Arrow: Right 13">
            <a:extLst>
              <a:ext uri="{FF2B5EF4-FFF2-40B4-BE49-F238E27FC236}">
                <a16:creationId xmlns:a16="http://schemas.microsoft.com/office/drawing/2014/main" id="{1F2CBD40-7B7D-4D08-FFB6-7BB7E3E5B237}"/>
              </a:ext>
            </a:extLst>
          </p:cNvPr>
          <p:cNvSpPr/>
          <p:nvPr/>
        </p:nvSpPr>
        <p:spPr>
          <a:xfrm rot="5400000">
            <a:off x="10573961" y="2808065"/>
            <a:ext cx="821633" cy="328279"/>
          </a:xfrm>
          <a:prstGeom prst="right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Rounded Corners 3">
            <a:extLst>
              <a:ext uri="{FF2B5EF4-FFF2-40B4-BE49-F238E27FC236}">
                <a16:creationId xmlns:a16="http://schemas.microsoft.com/office/drawing/2014/main" id="{E39D452B-1CE7-C6B4-6015-EC398A2DD9FA}"/>
              </a:ext>
            </a:extLst>
          </p:cNvPr>
          <p:cNvSpPr/>
          <p:nvPr/>
        </p:nvSpPr>
        <p:spPr>
          <a:xfrm>
            <a:off x="245164" y="120358"/>
            <a:ext cx="11701671" cy="24343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t>ACORNS NURSERY PROVISION INFORMATION</a:t>
            </a:r>
          </a:p>
        </p:txBody>
      </p:sp>
      <p:sp>
        <p:nvSpPr>
          <p:cNvPr id="5" name="Rectangle: Rounded Corners 4">
            <a:extLst>
              <a:ext uri="{FF2B5EF4-FFF2-40B4-BE49-F238E27FC236}">
                <a16:creationId xmlns:a16="http://schemas.microsoft.com/office/drawing/2014/main" id="{9E0144BF-EBF2-78C5-9A0C-376FD2EF6892}"/>
              </a:ext>
            </a:extLst>
          </p:cNvPr>
          <p:cNvSpPr/>
          <p:nvPr/>
        </p:nvSpPr>
        <p:spPr>
          <a:xfrm>
            <a:off x="4049298" y="1436206"/>
            <a:ext cx="3332578" cy="5201901"/>
          </a:xfrm>
          <a:prstGeom prst="roundRect">
            <a:avLst/>
          </a:prstGeom>
          <a:solidFill>
            <a:schemeClr val="bg1"/>
          </a:solidFill>
          <a:ln w="76200">
            <a:solidFill>
              <a:srgbClr val="00B050"/>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dirty="0">
              <a:solidFill>
                <a:schemeClr val="tx1"/>
              </a:solidFill>
            </a:endParaRPr>
          </a:p>
          <a:p>
            <a:pPr algn="ctr"/>
            <a:r>
              <a:rPr lang="en-GB" sz="1600" b="1" u="sng" dirty="0">
                <a:solidFill>
                  <a:schemeClr val="tx1"/>
                </a:solidFill>
              </a:rPr>
              <a:t>SESSION  EXAMPLES</a:t>
            </a:r>
          </a:p>
          <a:p>
            <a:pPr algn="ctr"/>
            <a:endParaRPr lang="en-GB" sz="1600" dirty="0">
              <a:solidFill>
                <a:schemeClr val="tx1"/>
              </a:solidFill>
            </a:endParaRPr>
          </a:p>
          <a:p>
            <a:pPr algn="ctr"/>
            <a:r>
              <a:rPr lang="en-GB" sz="1600" dirty="0">
                <a:solidFill>
                  <a:schemeClr val="tx1"/>
                </a:solidFill>
              </a:rPr>
              <a:t>7.30am – 11.45am  (4.2hr)</a:t>
            </a:r>
          </a:p>
          <a:p>
            <a:pPr algn="ctr"/>
            <a:r>
              <a:rPr lang="en-GB" sz="1600" dirty="0">
                <a:solidFill>
                  <a:schemeClr val="tx1"/>
                </a:solidFill>
              </a:rPr>
              <a:t>8.45 – 11.45am (3hrs)</a:t>
            </a:r>
          </a:p>
          <a:p>
            <a:pPr algn="ctr"/>
            <a:r>
              <a:rPr lang="en-GB" sz="1600" dirty="0">
                <a:solidFill>
                  <a:schemeClr val="tx1"/>
                </a:solidFill>
              </a:rPr>
              <a:t>12.15pm – 3.15pm (3hrs)</a:t>
            </a:r>
          </a:p>
          <a:p>
            <a:pPr algn="ctr"/>
            <a:r>
              <a:rPr lang="en-GB" sz="1600" dirty="0">
                <a:solidFill>
                  <a:schemeClr val="tx1"/>
                </a:solidFill>
              </a:rPr>
              <a:t>11.45am – 6pm (6.25hr)</a:t>
            </a:r>
          </a:p>
          <a:p>
            <a:pPr algn="ctr"/>
            <a:r>
              <a:rPr lang="en-GB" sz="1600" dirty="0">
                <a:solidFill>
                  <a:schemeClr val="tx1"/>
                </a:solidFill>
              </a:rPr>
              <a:t>7.30am – 3.15pm (7.75hr)</a:t>
            </a:r>
          </a:p>
          <a:p>
            <a:pPr algn="ctr"/>
            <a:r>
              <a:rPr lang="en-GB" sz="1600" dirty="0">
                <a:solidFill>
                  <a:schemeClr val="tx1"/>
                </a:solidFill>
              </a:rPr>
              <a:t>8.45am – 3.15pm (6.5hr)</a:t>
            </a:r>
          </a:p>
          <a:p>
            <a:pPr algn="ctr"/>
            <a:r>
              <a:rPr lang="en-GB" sz="1600" dirty="0">
                <a:solidFill>
                  <a:schemeClr val="tx1"/>
                </a:solidFill>
              </a:rPr>
              <a:t>8.45am – 6pm (9.25hr)</a:t>
            </a:r>
          </a:p>
          <a:p>
            <a:pPr algn="ctr"/>
            <a:r>
              <a:rPr lang="en-GB" sz="1600" dirty="0">
                <a:solidFill>
                  <a:schemeClr val="tx1"/>
                </a:solidFill>
              </a:rPr>
              <a:t>7.30am – 6pm (10.5hr)</a:t>
            </a:r>
          </a:p>
          <a:p>
            <a:pPr algn="ctr"/>
            <a:r>
              <a:rPr lang="en-GB" sz="1600" dirty="0">
                <a:solidFill>
                  <a:schemeClr val="tx1"/>
                </a:solidFill>
              </a:rPr>
              <a:t>7.30am – 5pm (9.5hr)</a:t>
            </a:r>
          </a:p>
          <a:p>
            <a:pPr algn="ctr"/>
            <a:r>
              <a:rPr lang="en-GB" sz="1600" dirty="0">
                <a:solidFill>
                  <a:schemeClr val="tx1"/>
                </a:solidFill>
              </a:rPr>
              <a:t>8.45am – 5pm (8.25hr)</a:t>
            </a:r>
          </a:p>
          <a:p>
            <a:pPr algn="ctr"/>
            <a:r>
              <a:rPr lang="en-GB" sz="1600" dirty="0">
                <a:solidFill>
                  <a:schemeClr val="tx1"/>
                </a:solidFill>
              </a:rPr>
              <a:t>12.15pm – 5pm (4.75hr)</a:t>
            </a:r>
          </a:p>
          <a:p>
            <a:pPr algn="ctr"/>
            <a:endParaRPr lang="en-GB" sz="1600" dirty="0">
              <a:solidFill>
                <a:schemeClr val="tx1"/>
              </a:solidFill>
            </a:endParaRPr>
          </a:p>
          <a:p>
            <a:pPr algn="ctr"/>
            <a:r>
              <a:rPr lang="en-GB" sz="1600" dirty="0">
                <a:solidFill>
                  <a:schemeClr val="tx1"/>
                </a:solidFill>
              </a:rPr>
              <a:t>N.B  there is no half day option in baby room.</a:t>
            </a:r>
          </a:p>
          <a:p>
            <a:pPr algn="ctr"/>
            <a:endParaRPr lang="en-GB" dirty="0">
              <a:solidFill>
                <a:schemeClr val="tx1"/>
              </a:solidFill>
            </a:endParaRPr>
          </a:p>
        </p:txBody>
      </p:sp>
      <p:sp>
        <p:nvSpPr>
          <p:cNvPr id="6" name="Oval 5">
            <a:extLst>
              <a:ext uri="{FF2B5EF4-FFF2-40B4-BE49-F238E27FC236}">
                <a16:creationId xmlns:a16="http://schemas.microsoft.com/office/drawing/2014/main" id="{EA1D5C7F-20C9-1EA6-7706-74CFB37D863F}"/>
              </a:ext>
            </a:extLst>
          </p:cNvPr>
          <p:cNvSpPr/>
          <p:nvPr/>
        </p:nvSpPr>
        <p:spPr>
          <a:xfrm>
            <a:off x="231912" y="3389245"/>
            <a:ext cx="3593850" cy="3328014"/>
          </a:xfrm>
          <a:prstGeom prst="ellipse">
            <a:avLst/>
          </a:prstGeom>
          <a:solidFill>
            <a:schemeClr val="bg1"/>
          </a:solidFill>
          <a:ln w="5715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Option of </a:t>
            </a:r>
          </a:p>
          <a:p>
            <a:pPr algn="ctr"/>
            <a:r>
              <a:rPr lang="en-GB" sz="1400" b="1" u="sng" dirty="0">
                <a:solidFill>
                  <a:schemeClr val="tx1"/>
                </a:solidFill>
              </a:rPr>
              <a:t>3 drop-off times:</a:t>
            </a:r>
          </a:p>
          <a:p>
            <a:pPr algn="ctr"/>
            <a:endParaRPr lang="en-GB" sz="1400" dirty="0">
              <a:solidFill>
                <a:schemeClr val="tx1"/>
              </a:solidFill>
            </a:endParaRPr>
          </a:p>
          <a:p>
            <a:pPr algn="ctr"/>
            <a:r>
              <a:rPr lang="en-GB" sz="1400" dirty="0">
                <a:solidFill>
                  <a:schemeClr val="tx1"/>
                </a:solidFill>
              </a:rPr>
              <a:t>from 7.30am  </a:t>
            </a:r>
          </a:p>
          <a:p>
            <a:pPr algn="ctr"/>
            <a:r>
              <a:rPr lang="en-GB" sz="1400" dirty="0">
                <a:solidFill>
                  <a:schemeClr val="tx1"/>
                </a:solidFill>
              </a:rPr>
              <a:t>at 8.45am   at 12.15pm</a:t>
            </a:r>
          </a:p>
          <a:p>
            <a:pPr algn="ctr"/>
            <a:endParaRPr lang="en-GB" sz="1400" dirty="0">
              <a:solidFill>
                <a:schemeClr val="tx1"/>
              </a:solidFill>
            </a:endParaRPr>
          </a:p>
          <a:p>
            <a:pPr algn="ctr"/>
            <a:r>
              <a:rPr lang="en-GB" sz="1400" dirty="0">
                <a:solidFill>
                  <a:schemeClr val="tx1"/>
                </a:solidFill>
              </a:rPr>
              <a:t> AND </a:t>
            </a:r>
            <a:r>
              <a:rPr lang="en-GB" sz="1400" b="1" u="sng" dirty="0">
                <a:solidFill>
                  <a:schemeClr val="tx1"/>
                </a:solidFill>
              </a:rPr>
              <a:t>4 pick-up times</a:t>
            </a:r>
            <a:r>
              <a:rPr lang="en-GB" sz="1400" dirty="0">
                <a:solidFill>
                  <a:schemeClr val="tx1"/>
                </a:solidFill>
              </a:rPr>
              <a:t>:</a:t>
            </a:r>
          </a:p>
          <a:p>
            <a:pPr algn="ctr"/>
            <a:endParaRPr lang="en-GB" sz="1400" dirty="0">
              <a:solidFill>
                <a:schemeClr val="tx1"/>
              </a:solidFill>
            </a:endParaRPr>
          </a:p>
          <a:p>
            <a:pPr algn="ctr"/>
            <a:r>
              <a:rPr lang="en-GB" sz="1400" dirty="0">
                <a:solidFill>
                  <a:schemeClr val="tx1"/>
                </a:solidFill>
              </a:rPr>
              <a:t>at 11.45am   at 3.15pm   at 5pm          until 6pm</a:t>
            </a:r>
          </a:p>
          <a:p>
            <a:pPr algn="ctr"/>
            <a:endParaRPr lang="en-GB" sz="800" dirty="0">
              <a:solidFill>
                <a:schemeClr val="tx1"/>
              </a:solidFill>
            </a:endParaRPr>
          </a:p>
          <a:p>
            <a:pPr algn="ctr"/>
            <a:r>
              <a:rPr lang="en-GB" sz="1200" dirty="0">
                <a:solidFill>
                  <a:schemeClr val="tx1"/>
                </a:solidFill>
              </a:rPr>
              <a:t>N.B, there will be a late pick up charge.   Baby room do not have a half day option.</a:t>
            </a:r>
          </a:p>
        </p:txBody>
      </p:sp>
      <p:sp>
        <p:nvSpPr>
          <p:cNvPr id="7" name="TextBox 6">
            <a:extLst>
              <a:ext uri="{FF2B5EF4-FFF2-40B4-BE49-F238E27FC236}">
                <a16:creationId xmlns:a16="http://schemas.microsoft.com/office/drawing/2014/main" id="{4D22DFD8-D35B-6ABB-9FBB-A74B99AC171D}"/>
              </a:ext>
            </a:extLst>
          </p:cNvPr>
          <p:cNvSpPr txBox="1"/>
          <p:nvPr/>
        </p:nvSpPr>
        <p:spPr>
          <a:xfrm>
            <a:off x="384313" y="365665"/>
            <a:ext cx="11423372" cy="954107"/>
          </a:xfrm>
          <a:prstGeom prst="rect">
            <a:avLst/>
          </a:prstGeom>
          <a:noFill/>
        </p:spPr>
        <p:txBody>
          <a:bodyPr wrap="square" rtlCol="0">
            <a:spAutoFit/>
          </a:bodyPr>
          <a:lstStyle/>
          <a:p>
            <a:pPr algn="ctr"/>
            <a:r>
              <a:rPr lang="en-GB" sz="1400" dirty="0"/>
              <a:t>We offer flexible packages which are bespoke to individuals.  Once your chosen sessions have been agreed we will input these onto the Gateway app and the fee for the whole term will be generated.   Sessions will be set for the full term.   On your phone, when you log on to the Gateway app you will see your full-term balance – so you can either chip away at it day by day, weekly or monthly.  Initial requests and any changes must be directed to room leaders and the manager in order to confirm availability.  </a:t>
            </a:r>
          </a:p>
        </p:txBody>
      </p:sp>
      <p:sp>
        <p:nvSpPr>
          <p:cNvPr id="8" name="Oval 7">
            <a:extLst>
              <a:ext uri="{FF2B5EF4-FFF2-40B4-BE49-F238E27FC236}">
                <a16:creationId xmlns:a16="http://schemas.microsoft.com/office/drawing/2014/main" id="{7253DC78-9344-00C5-7063-F4FF5276AA41}"/>
              </a:ext>
            </a:extLst>
          </p:cNvPr>
          <p:cNvSpPr/>
          <p:nvPr/>
        </p:nvSpPr>
        <p:spPr>
          <a:xfrm>
            <a:off x="205416" y="1290435"/>
            <a:ext cx="3602803" cy="1893806"/>
          </a:xfrm>
          <a:prstGeom prst="ellipse">
            <a:avLst/>
          </a:prstGeom>
          <a:solidFill>
            <a:schemeClr val="bg1"/>
          </a:solidFill>
          <a:ln w="76200">
            <a:solidFill>
              <a:srgbClr val="FF9900"/>
            </a:solid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600" b="1" u="sng" dirty="0">
                <a:solidFill>
                  <a:schemeClr val="tx1"/>
                </a:solidFill>
              </a:rPr>
              <a:t>COST is per hour:</a:t>
            </a:r>
          </a:p>
          <a:p>
            <a:pPr algn="ctr"/>
            <a:endParaRPr lang="en-GB" sz="400" dirty="0">
              <a:solidFill>
                <a:schemeClr val="tx1"/>
              </a:solidFill>
            </a:endParaRPr>
          </a:p>
          <a:p>
            <a:pPr algn="ctr"/>
            <a:r>
              <a:rPr lang="en-GB" sz="1600" dirty="0">
                <a:solidFill>
                  <a:schemeClr val="tx1"/>
                </a:solidFill>
              </a:rPr>
              <a:t>BABY ROOM (6m -2yrs): </a:t>
            </a:r>
            <a:r>
              <a:rPr lang="en-GB" sz="1600" b="1" dirty="0">
                <a:solidFill>
                  <a:schemeClr val="tx1"/>
                </a:solidFill>
              </a:rPr>
              <a:t>£7</a:t>
            </a:r>
          </a:p>
          <a:p>
            <a:pPr algn="ctr"/>
            <a:r>
              <a:rPr lang="en-GB" sz="1600" dirty="0">
                <a:solidFill>
                  <a:schemeClr val="tx1"/>
                </a:solidFill>
              </a:rPr>
              <a:t>LITTLE ACORNS (2-3yrs): </a:t>
            </a:r>
            <a:r>
              <a:rPr lang="en-GB" sz="1600" b="1" dirty="0">
                <a:solidFill>
                  <a:schemeClr val="tx1"/>
                </a:solidFill>
              </a:rPr>
              <a:t>£6</a:t>
            </a:r>
          </a:p>
          <a:p>
            <a:pPr algn="ctr"/>
            <a:r>
              <a:rPr lang="en-GB" sz="1600" dirty="0">
                <a:solidFill>
                  <a:schemeClr val="tx1"/>
                </a:solidFill>
              </a:rPr>
              <a:t>PRE-SCHOOL (3-4yrs)    : </a:t>
            </a:r>
            <a:r>
              <a:rPr lang="en-GB" sz="1600" b="1" dirty="0">
                <a:solidFill>
                  <a:schemeClr val="tx1"/>
                </a:solidFill>
              </a:rPr>
              <a:t>£5</a:t>
            </a:r>
            <a:endParaRPr lang="en-GB" sz="1400" b="1" dirty="0">
              <a:solidFill>
                <a:schemeClr val="tx1"/>
              </a:solidFill>
            </a:endParaRPr>
          </a:p>
        </p:txBody>
      </p:sp>
      <p:sp>
        <p:nvSpPr>
          <p:cNvPr id="12" name="Rectangle: Rounded Corners 11">
            <a:extLst>
              <a:ext uri="{FF2B5EF4-FFF2-40B4-BE49-F238E27FC236}">
                <a16:creationId xmlns:a16="http://schemas.microsoft.com/office/drawing/2014/main" id="{7FF24CB5-6553-4E0A-1D21-41F8423EDF97}"/>
              </a:ext>
            </a:extLst>
          </p:cNvPr>
          <p:cNvSpPr/>
          <p:nvPr/>
        </p:nvSpPr>
        <p:spPr>
          <a:xfrm>
            <a:off x="10055471" y="1508468"/>
            <a:ext cx="1858615" cy="1562603"/>
          </a:xfrm>
          <a:prstGeom prst="roundRect">
            <a:avLst/>
          </a:prstGeom>
          <a:solidFill>
            <a:schemeClr val="bg1"/>
          </a:solidFill>
          <a:ln w="571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We offer </a:t>
            </a:r>
            <a:r>
              <a:rPr lang="en-GB" sz="1400" b="1" u="sng" dirty="0">
                <a:solidFill>
                  <a:schemeClr val="tx1"/>
                </a:solidFill>
              </a:rPr>
              <a:t>15hr and 30hr </a:t>
            </a:r>
            <a:r>
              <a:rPr lang="en-GB" sz="1400" dirty="0">
                <a:solidFill>
                  <a:schemeClr val="tx1"/>
                </a:solidFill>
              </a:rPr>
              <a:t>funding places.  A child will only receive this in the </a:t>
            </a:r>
            <a:r>
              <a:rPr lang="en-GB" sz="1400" b="1" dirty="0">
                <a:solidFill>
                  <a:schemeClr val="tx1"/>
                </a:solidFill>
              </a:rPr>
              <a:t>term AFTER they turn 2 years old.</a:t>
            </a:r>
          </a:p>
        </p:txBody>
      </p:sp>
      <p:sp>
        <p:nvSpPr>
          <p:cNvPr id="13" name="Rectangle: Rounded Corners 12">
            <a:extLst>
              <a:ext uri="{FF2B5EF4-FFF2-40B4-BE49-F238E27FC236}">
                <a16:creationId xmlns:a16="http://schemas.microsoft.com/office/drawing/2014/main" id="{A034ACF8-E520-41B5-BC60-617579C4D900}"/>
              </a:ext>
            </a:extLst>
          </p:cNvPr>
          <p:cNvSpPr/>
          <p:nvPr/>
        </p:nvSpPr>
        <p:spPr>
          <a:xfrm>
            <a:off x="10114665" y="4580808"/>
            <a:ext cx="1799421" cy="2096684"/>
          </a:xfrm>
          <a:prstGeom prst="roundRect">
            <a:avLst/>
          </a:prstGeom>
          <a:solidFill>
            <a:schemeClr val="bg1"/>
          </a:solid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u="sng" dirty="0">
                <a:solidFill>
                  <a:schemeClr val="tx1"/>
                </a:solidFill>
              </a:rPr>
              <a:t>SWIMMING</a:t>
            </a:r>
            <a:r>
              <a:rPr lang="en-GB" sz="1400" dirty="0">
                <a:solidFill>
                  <a:schemeClr val="tx1"/>
                </a:solidFill>
              </a:rPr>
              <a:t> is available for </a:t>
            </a:r>
          </a:p>
          <a:p>
            <a:pPr algn="ctr"/>
            <a:r>
              <a:rPr lang="en-GB" sz="1400" b="1" u="sng" dirty="0">
                <a:solidFill>
                  <a:schemeClr val="tx1"/>
                </a:solidFill>
              </a:rPr>
              <a:t>PRE-SCHOOL CHILDREN </a:t>
            </a:r>
            <a:r>
              <a:rPr lang="en-GB" sz="1400" dirty="0">
                <a:solidFill>
                  <a:schemeClr val="tx1"/>
                </a:solidFill>
              </a:rPr>
              <a:t>on a </a:t>
            </a:r>
          </a:p>
          <a:p>
            <a:pPr algn="ctr"/>
            <a:r>
              <a:rPr lang="en-GB" sz="1400" b="1" dirty="0">
                <a:solidFill>
                  <a:schemeClr val="tx1"/>
                </a:solidFill>
              </a:rPr>
              <a:t>FRIDAY afternoon from 1-3pm</a:t>
            </a:r>
            <a:r>
              <a:rPr lang="en-GB" sz="1400" dirty="0">
                <a:solidFill>
                  <a:schemeClr val="tx1"/>
                </a:solidFill>
              </a:rPr>
              <a:t>. There is an additional cost of </a:t>
            </a:r>
            <a:r>
              <a:rPr lang="en-GB" sz="1400" b="1" u="sng" dirty="0">
                <a:solidFill>
                  <a:schemeClr val="tx1"/>
                </a:solidFill>
              </a:rPr>
              <a:t>£5</a:t>
            </a:r>
          </a:p>
        </p:txBody>
      </p:sp>
      <p:sp>
        <p:nvSpPr>
          <p:cNvPr id="16" name="Rectangle: Rounded Corners 15">
            <a:extLst>
              <a:ext uri="{FF2B5EF4-FFF2-40B4-BE49-F238E27FC236}">
                <a16:creationId xmlns:a16="http://schemas.microsoft.com/office/drawing/2014/main" id="{D8DAFF64-D10F-C137-17A9-D218DCFDF881}"/>
              </a:ext>
            </a:extLst>
          </p:cNvPr>
          <p:cNvSpPr/>
          <p:nvPr/>
        </p:nvSpPr>
        <p:spPr>
          <a:xfrm>
            <a:off x="7660865" y="4679085"/>
            <a:ext cx="2150542" cy="1900129"/>
          </a:xfrm>
          <a:prstGeom prst="roundRect">
            <a:avLst/>
          </a:prstGeom>
          <a:solidFill>
            <a:schemeClr val="bg1"/>
          </a:solidFill>
          <a:ln w="5715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If available, additional ad-hoc sessions or extended days can be arranged.  These are paid in cash or card (not on Gateway).   </a:t>
            </a:r>
          </a:p>
        </p:txBody>
      </p:sp>
      <p:sp>
        <p:nvSpPr>
          <p:cNvPr id="2" name="Oval 1">
            <a:extLst>
              <a:ext uri="{FF2B5EF4-FFF2-40B4-BE49-F238E27FC236}">
                <a16:creationId xmlns:a16="http://schemas.microsoft.com/office/drawing/2014/main" id="{CD4FC325-20D6-897D-9301-00D629EADF40}"/>
              </a:ext>
            </a:extLst>
          </p:cNvPr>
          <p:cNvSpPr/>
          <p:nvPr/>
        </p:nvSpPr>
        <p:spPr>
          <a:xfrm>
            <a:off x="7622954" y="1397507"/>
            <a:ext cx="2226367" cy="1608842"/>
          </a:xfrm>
          <a:prstGeom prst="ellipse">
            <a:avLst/>
          </a:prstGeom>
          <a:solidFill>
            <a:schemeClr val="bg1"/>
          </a:solidFill>
          <a:ln w="762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1" u="sng" dirty="0">
                <a:solidFill>
                  <a:schemeClr val="tx1"/>
                </a:solidFill>
              </a:rPr>
              <a:t>Baby Room</a:t>
            </a:r>
          </a:p>
          <a:p>
            <a:pPr marL="171450" indent="-171450" algn="ctr">
              <a:buFontTx/>
              <a:buChar char="-"/>
            </a:pPr>
            <a:r>
              <a:rPr lang="en-GB" sz="1200" b="1" dirty="0">
                <a:solidFill>
                  <a:schemeClr val="tx1"/>
                </a:solidFill>
              </a:rPr>
              <a:t>Lunch is included for children over 12 months</a:t>
            </a:r>
          </a:p>
          <a:p>
            <a:pPr algn="ctr"/>
            <a:r>
              <a:rPr lang="en-GB" sz="1200" b="1" dirty="0">
                <a:solidFill>
                  <a:schemeClr val="tx1"/>
                </a:solidFill>
              </a:rPr>
              <a:t>-AM snack included</a:t>
            </a:r>
          </a:p>
          <a:p>
            <a:pPr algn="ctr"/>
            <a:r>
              <a:rPr lang="en-GB" sz="1200" b="1" dirty="0">
                <a:solidFill>
                  <a:schemeClr val="tx1"/>
                </a:solidFill>
              </a:rPr>
              <a:t>- PM snack to be sent from home</a:t>
            </a:r>
            <a:endParaRPr lang="en-GB" sz="1200" dirty="0">
              <a:solidFill>
                <a:schemeClr val="tx1"/>
              </a:solidFill>
            </a:endParaRPr>
          </a:p>
        </p:txBody>
      </p:sp>
      <p:sp>
        <p:nvSpPr>
          <p:cNvPr id="3" name="Oval 2">
            <a:extLst>
              <a:ext uri="{FF2B5EF4-FFF2-40B4-BE49-F238E27FC236}">
                <a16:creationId xmlns:a16="http://schemas.microsoft.com/office/drawing/2014/main" id="{CED193DE-E373-643B-1420-6709D74EA9AE}"/>
              </a:ext>
            </a:extLst>
          </p:cNvPr>
          <p:cNvSpPr/>
          <p:nvPr/>
        </p:nvSpPr>
        <p:spPr>
          <a:xfrm>
            <a:off x="7980352" y="3030424"/>
            <a:ext cx="1511569" cy="1413156"/>
          </a:xfrm>
          <a:prstGeom prst="ellipse">
            <a:avLst/>
          </a:prstGeom>
          <a:solidFill>
            <a:schemeClr val="bg1"/>
          </a:solidFill>
          <a:ln w="762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b="1" u="sng" dirty="0">
                <a:solidFill>
                  <a:schemeClr val="tx1"/>
                </a:solidFill>
              </a:rPr>
              <a:t>Little Acorns &amp; Pre-school</a:t>
            </a:r>
          </a:p>
          <a:p>
            <a:pPr algn="ctr"/>
            <a:endParaRPr lang="en-GB" sz="1200" b="1" u="sng" dirty="0">
              <a:solidFill>
                <a:schemeClr val="tx1"/>
              </a:solidFill>
            </a:endParaRPr>
          </a:p>
          <a:p>
            <a:pPr algn="ctr"/>
            <a:r>
              <a:rPr lang="en-GB" sz="1200" b="1" dirty="0">
                <a:solidFill>
                  <a:schemeClr val="tx1"/>
                </a:solidFill>
              </a:rPr>
              <a:t>Lunch and snack included.</a:t>
            </a:r>
            <a:endParaRPr lang="en-GB" sz="1200" dirty="0">
              <a:solidFill>
                <a:schemeClr val="tx1"/>
              </a:solidFill>
            </a:endParaRPr>
          </a:p>
        </p:txBody>
      </p:sp>
    </p:spTree>
    <p:extLst>
      <p:ext uri="{BB962C8B-B14F-4D97-AF65-F5344CB8AC3E}">
        <p14:creationId xmlns:p14="http://schemas.microsoft.com/office/powerpoint/2010/main" val="1996549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rrow: Down 9">
            <a:extLst>
              <a:ext uri="{FF2B5EF4-FFF2-40B4-BE49-F238E27FC236}">
                <a16:creationId xmlns:a16="http://schemas.microsoft.com/office/drawing/2014/main" id="{97C4D5AC-6572-6585-A113-66B43E13EBD1}"/>
              </a:ext>
            </a:extLst>
          </p:cNvPr>
          <p:cNvSpPr/>
          <p:nvPr/>
        </p:nvSpPr>
        <p:spPr>
          <a:xfrm rot="16200000">
            <a:off x="3012511" y="3209345"/>
            <a:ext cx="484632" cy="978408"/>
          </a:xfrm>
          <a:prstGeom prst="down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 name="TextBox 3">
            <a:extLst>
              <a:ext uri="{FF2B5EF4-FFF2-40B4-BE49-F238E27FC236}">
                <a16:creationId xmlns:a16="http://schemas.microsoft.com/office/drawing/2014/main" id="{F4AE31F9-7430-AE64-4E19-8F9AA6DD4586}"/>
              </a:ext>
            </a:extLst>
          </p:cNvPr>
          <p:cNvSpPr txBox="1"/>
          <p:nvPr/>
        </p:nvSpPr>
        <p:spPr>
          <a:xfrm>
            <a:off x="465228" y="503582"/>
            <a:ext cx="6312369" cy="400110"/>
          </a:xfrm>
          <a:prstGeom prst="rect">
            <a:avLst/>
          </a:prstGeom>
          <a:noFill/>
        </p:spPr>
        <p:txBody>
          <a:bodyPr wrap="none" rtlCol="0">
            <a:spAutoFit/>
          </a:bodyPr>
          <a:lstStyle/>
          <a:p>
            <a:r>
              <a:rPr lang="en-GB" sz="2000" b="1" u="sng" dirty="0"/>
              <a:t>Calculating your bespoke weekly cost of nursery childcare</a:t>
            </a:r>
          </a:p>
        </p:txBody>
      </p:sp>
      <p:sp>
        <p:nvSpPr>
          <p:cNvPr id="6" name="Rectangle: Rounded Corners 5">
            <a:extLst>
              <a:ext uri="{FF2B5EF4-FFF2-40B4-BE49-F238E27FC236}">
                <a16:creationId xmlns:a16="http://schemas.microsoft.com/office/drawing/2014/main" id="{923593D8-EEF7-756D-ECEC-C0B4B3A2C66E}"/>
              </a:ext>
            </a:extLst>
          </p:cNvPr>
          <p:cNvSpPr/>
          <p:nvPr/>
        </p:nvSpPr>
        <p:spPr>
          <a:xfrm>
            <a:off x="755374" y="1431235"/>
            <a:ext cx="2252869" cy="83488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t>Step 1</a:t>
            </a:r>
          </a:p>
        </p:txBody>
      </p:sp>
      <p:sp>
        <p:nvSpPr>
          <p:cNvPr id="7" name="Rectangle: Rounded Corners 6">
            <a:extLst>
              <a:ext uri="{FF2B5EF4-FFF2-40B4-BE49-F238E27FC236}">
                <a16:creationId xmlns:a16="http://schemas.microsoft.com/office/drawing/2014/main" id="{C38976CE-D0C7-5ACE-F6A0-4D2DEECCF9CE}"/>
              </a:ext>
            </a:extLst>
          </p:cNvPr>
          <p:cNvSpPr/>
          <p:nvPr/>
        </p:nvSpPr>
        <p:spPr>
          <a:xfrm>
            <a:off x="3578089" y="1431232"/>
            <a:ext cx="2252869" cy="83488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t>Step 2</a:t>
            </a:r>
          </a:p>
        </p:txBody>
      </p:sp>
      <p:sp>
        <p:nvSpPr>
          <p:cNvPr id="8" name="Rectangle: Rounded Corners 7">
            <a:extLst>
              <a:ext uri="{FF2B5EF4-FFF2-40B4-BE49-F238E27FC236}">
                <a16:creationId xmlns:a16="http://schemas.microsoft.com/office/drawing/2014/main" id="{8907BA6F-59C2-11BE-6A06-91150F927CA7}"/>
              </a:ext>
            </a:extLst>
          </p:cNvPr>
          <p:cNvSpPr/>
          <p:nvPr/>
        </p:nvSpPr>
        <p:spPr>
          <a:xfrm>
            <a:off x="6493564" y="1431234"/>
            <a:ext cx="2252869" cy="83488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t>Step 3</a:t>
            </a:r>
          </a:p>
        </p:txBody>
      </p:sp>
      <p:sp>
        <p:nvSpPr>
          <p:cNvPr id="9" name="Rectangle: Rounded Corners 8">
            <a:extLst>
              <a:ext uri="{FF2B5EF4-FFF2-40B4-BE49-F238E27FC236}">
                <a16:creationId xmlns:a16="http://schemas.microsoft.com/office/drawing/2014/main" id="{0F94EE3E-FE6E-BF0E-FEA2-6CEA71226CBA}"/>
              </a:ext>
            </a:extLst>
          </p:cNvPr>
          <p:cNvSpPr/>
          <p:nvPr/>
        </p:nvSpPr>
        <p:spPr>
          <a:xfrm>
            <a:off x="9316279" y="1431233"/>
            <a:ext cx="2252869" cy="83488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t>Total</a:t>
            </a:r>
          </a:p>
        </p:txBody>
      </p:sp>
      <p:sp>
        <p:nvSpPr>
          <p:cNvPr id="14" name="Arrow: Down 13">
            <a:extLst>
              <a:ext uri="{FF2B5EF4-FFF2-40B4-BE49-F238E27FC236}">
                <a16:creationId xmlns:a16="http://schemas.microsoft.com/office/drawing/2014/main" id="{A5837862-7FCA-B8F5-DC04-E6119A0F0F65}"/>
              </a:ext>
            </a:extLst>
          </p:cNvPr>
          <p:cNvSpPr/>
          <p:nvPr/>
        </p:nvSpPr>
        <p:spPr>
          <a:xfrm rot="16200000">
            <a:off x="5867918" y="3182112"/>
            <a:ext cx="484632" cy="978408"/>
          </a:xfrm>
          <a:prstGeom prst="down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5" name="Arrow: Down 14">
            <a:extLst>
              <a:ext uri="{FF2B5EF4-FFF2-40B4-BE49-F238E27FC236}">
                <a16:creationId xmlns:a16="http://schemas.microsoft.com/office/drawing/2014/main" id="{584ADD26-4ED3-54FC-D0D6-F017AE5C7C9C}"/>
              </a:ext>
            </a:extLst>
          </p:cNvPr>
          <p:cNvSpPr/>
          <p:nvPr/>
        </p:nvSpPr>
        <p:spPr>
          <a:xfrm rot="16200000">
            <a:off x="8793194" y="3209346"/>
            <a:ext cx="484632" cy="978408"/>
          </a:xfrm>
          <a:prstGeom prst="down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6" name="Rectangle: Rounded Corners 15">
            <a:extLst>
              <a:ext uri="{FF2B5EF4-FFF2-40B4-BE49-F238E27FC236}">
                <a16:creationId xmlns:a16="http://schemas.microsoft.com/office/drawing/2014/main" id="{DC7E88A9-F1BB-B2DD-27B6-E2F374B662A4}"/>
              </a:ext>
            </a:extLst>
          </p:cNvPr>
          <p:cNvSpPr/>
          <p:nvPr/>
        </p:nvSpPr>
        <p:spPr>
          <a:xfrm>
            <a:off x="954742" y="2805220"/>
            <a:ext cx="1712544" cy="178665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Add up total number of hours attending per week</a:t>
            </a:r>
          </a:p>
        </p:txBody>
      </p:sp>
      <p:sp>
        <p:nvSpPr>
          <p:cNvPr id="18" name="Rectangle: Rounded Corners 17">
            <a:extLst>
              <a:ext uri="{FF2B5EF4-FFF2-40B4-BE49-F238E27FC236}">
                <a16:creationId xmlns:a16="http://schemas.microsoft.com/office/drawing/2014/main" id="{35071392-361C-4C8F-DA33-3A40BF84954F}"/>
              </a:ext>
            </a:extLst>
          </p:cNvPr>
          <p:cNvSpPr/>
          <p:nvPr/>
        </p:nvSpPr>
        <p:spPr>
          <a:xfrm>
            <a:off x="3802612" y="2824443"/>
            <a:ext cx="1712544" cy="178665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Subtract any Government funded hours</a:t>
            </a:r>
          </a:p>
        </p:txBody>
      </p:sp>
      <p:sp>
        <p:nvSpPr>
          <p:cNvPr id="20" name="Rectangle: Rounded Corners 19">
            <a:extLst>
              <a:ext uri="{FF2B5EF4-FFF2-40B4-BE49-F238E27FC236}">
                <a16:creationId xmlns:a16="http://schemas.microsoft.com/office/drawing/2014/main" id="{E7680E46-75BB-AC9E-5B58-8D74D0C73DD7}"/>
              </a:ext>
            </a:extLst>
          </p:cNvPr>
          <p:cNvSpPr/>
          <p:nvPr/>
        </p:nvSpPr>
        <p:spPr>
          <a:xfrm>
            <a:off x="6716600" y="2805220"/>
            <a:ext cx="1712544" cy="1786659"/>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Multiply by the room price of £7, £6 or £5 per hour</a:t>
            </a:r>
          </a:p>
        </p:txBody>
      </p:sp>
      <p:sp>
        <p:nvSpPr>
          <p:cNvPr id="21" name="Rectangle: Rounded Corners 20">
            <a:extLst>
              <a:ext uri="{FF2B5EF4-FFF2-40B4-BE49-F238E27FC236}">
                <a16:creationId xmlns:a16="http://schemas.microsoft.com/office/drawing/2014/main" id="{9EAC3E7D-7317-8167-73EB-79C9B872DCB0}"/>
              </a:ext>
            </a:extLst>
          </p:cNvPr>
          <p:cNvSpPr/>
          <p:nvPr/>
        </p:nvSpPr>
        <p:spPr>
          <a:xfrm>
            <a:off x="9641876" y="2824443"/>
            <a:ext cx="1712544" cy="1786659"/>
          </a:xfrm>
          <a:prstGeom prst="round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Tree>
    <p:extLst>
      <p:ext uri="{BB962C8B-B14F-4D97-AF65-F5344CB8AC3E}">
        <p14:creationId xmlns:p14="http://schemas.microsoft.com/office/powerpoint/2010/main" val="2049321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424</Words>
  <Application>Microsoft Office PowerPoint</Application>
  <PresentationFormat>Widescreen</PresentationFormat>
  <Paragraphs>55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Cocks, Suzanne</dc:creator>
  <cp:lastModifiedBy>Cocks, Suzanne</cp:lastModifiedBy>
  <cp:revision>6</cp:revision>
  <cp:lastPrinted>2023-06-21T14:04:35Z</cp:lastPrinted>
  <dcterms:created xsi:type="dcterms:W3CDTF">2023-06-20T10:51:50Z</dcterms:created>
  <dcterms:modified xsi:type="dcterms:W3CDTF">2023-06-21T14:19:43Z</dcterms:modified>
</cp:coreProperties>
</file>