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D14D4-1387-3F3C-8CB3-86123B743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E13BD-867D-72D6-BB58-74E443C05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A8B90-1A81-03EE-DA7C-5CE9C368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00BB-F1B9-B761-89F1-8776858D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7C9B4-75DE-456F-3F84-3CEB2C96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26335-0D05-8ADB-C13B-771DF401B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A13D0-DD1B-F7B9-7680-E4B573538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775D2-98CE-EA09-F8A3-B35FEA684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88EB-00D2-BE53-FF30-3166B837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0FFA8-3467-8FEF-067E-8555C5EB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19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87304-3C7D-AC8E-C350-0099D3A9B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C4189-2343-E200-A2C6-DCD8977EE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12033-FE43-2899-25D0-173D3AD1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6DC57-A3B0-80C4-3ADD-9725ED70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CDF70-264D-3B5C-8CB0-6C286093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6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CBC9-0E85-315A-4B4C-EDE6FEB0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824E-182C-B7BF-5383-DE24F2FE4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E4760-A18C-2B0F-D40B-2F908DC8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01DE7-4E78-DF80-769B-7BE889D20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9FCD5-360D-01AE-7205-A247CE61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18AF-51FE-E975-FC88-B56C320F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7C431-A2C3-23DF-6CDA-1A8188B4B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25E6B-28CD-AA42-317E-6C37EED5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6239F-024C-8257-8116-D3B9E4FBB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19FD8-1228-13AC-5CE1-EF7D31D6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9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48EE-26C6-1E3C-25D7-7282DBF7C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B98C1-A94C-C271-4927-96F762D26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AB684-AA6C-33F8-60BD-8D1DB0C32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602D8-0438-8E57-FDAC-5074C8A23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CBD2C-0DD6-1EBD-3C08-EBA666E8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5CF2D-3762-B081-2D1D-15279AE7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523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5FC6-9438-6D62-B6C4-61774E98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C4E93-E818-6CF5-A9F3-105A6B1A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EFE8A-EFCC-0B16-D209-915F7AFE1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FC600A-4CD4-DF97-692F-D52D226A5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113BF-769E-6FBE-AFCD-DBE6ED789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CFCB7A-50E1-81DC-81A3-9A872ED15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57D6A-BDB9-C459-64D4-A6AE886E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AECC3-9A8E-9972-1186-46A12A92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7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1E28-D9E2-1A05-ED88-63816253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BA2E4-93D8-2E59-2C38-D21B3EAD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EE766-0F35-0BDE-43B7-8256119F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04F54-EF8C-88FC-C50E-E1296466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8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DA6C2-122E-FC1D-5C02-7875AF2F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B1700-8207-AEE9-C495-8A49BFD0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27647-C079-61B7-163F-42596EC7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56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6A02-27D2-73A1-FC4A-139B328B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24591-227E-F1A6-EF3C-B0563A1E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9BED5-77B6-F4E5-CBF3-BC9C57EBE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E8056-A22B-57A5-0EEB-6AA3130C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84219-F664-726D-4913-86A4DDA32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D7C80-870E-756B-988E-525C42B9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8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8522-D9CA-17FA-5573-6379E58A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E11FE-F57E-6D5B-CBC5-46956A1E1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975C4-946D-2533-8AFE-2415C2A0D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5A201-D246-D1BC-F66F-C8136615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14C7-4574-4257-B983-14225744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ECF0F-2A74-35A7-F878-E4B870334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1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1148B-8057-5D37-5A57-0F461BA9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2B78B-E2EC-994D-8DBA-29173A97B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52435-5F1E-8667-73F2-AB46481DF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F052-6B42-40E4-9019-8D2013031A33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E95F9-34CD-658F-513F-8081C607D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0C4AC-0973-1C5B-DB81-845B4D8E2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D26DA-0117-4EBE-A22E-A37FFC5DD2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6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E83B1-BADA-971C-7EF4-A3B966ED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4" y="152116"/>
            <a:ext cx="11851651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59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Cocks, Suzanne</dc:creator>
  <cp:lastModifiedBy>Cocks, Suzanne</cp:lastModifiedBy>
  <cp:revision>1</cp:revision>
  <dcterms:created xsi:type="dcterms:W3CDTF">2023-06-06T13:22:43Z</dcterms:created>
  <dcterms:modified xsi:type="dcterms:W3CDTF">2023-06-06T13:23:59Z</dcterms:modified>
</cp:coreProperties>
</file>