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D9EC9-529E-4F1D-8A8F-416FBE122CD0}" v="3" dt="2023-11-30T12:34:31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4CDC-9065-AAD5-7E15-033C85B4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5BCA2-AE5D-E98E-3D7B-64A69837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D732-F58E-14DE-BC45-E46ACAE9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AF49-F2C2-B18C-C913-3C91BDE4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D9CD-107E-2EB2-DD30-6D59B785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D2EC-A292-B6EA-82A2-2C185032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B3B40-5A13-2592-1CFB-5910D354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CC7F-95FE-AEFF-8A1D-01C5EA4D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3BC4-BE88-8A80-D1FD-98B22C76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BD69-6D80-DB0E-83D2-5D701484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0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328A9-3FF3-3B15-FD8F-95E0FED5C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E5772-DCFE-F6A3-2E6A-B2F92C4D6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4DDE7-F8C1-701D-2AA0-D90171F0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AB692-5329-4CCF-E94D-D121919A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C08E-7027-8B1E-BE24-5166792F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6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A355-F5D3-5BFE-DE21-3FDD1527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B5F7-6337-F960-AF58-E7610618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3B869-1944-367A-999A-38DF96D8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EFB8-D6EC-CFC0-6B23-7FEDF483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54327-B727-DCE3-1DEC-8C8A2D0C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2920-3AA1-B525-F4B4-8D6B9402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36FC0-2A65-51A1-8FE5-15C41AC4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D461C-E48B-CD78-1D5C-28008D3A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E525-897A-AFA8-125E-A4E754D4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2DB2-65A6-3BE1-4A51-D754D07A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9B6-883B-ECD2-5C4F-4EBD44A8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188F-9183-92D7-918A-696ECAB08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67583-AF8A-1BC0-CD6E-5828204DA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881E-6A58-C93D-5A20-4A139C6B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61DB1-2D49-FF92-6D2F-12F80B4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A62D8-A313-2091-53FE-0D424BFA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F9B4-488D-65D4-CE0C-46BE75E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7A509-7398-86BE-013E-7C415EF2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2E55-83B8-939D-DC2D-7FEE1E81E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16BB8-AADB-B380-DF0F-056890BAE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08889-6641-05D8-3664-317035CDA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9D39E-B065-FA5B-2099-FC8ECDE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141FA-39FA-01B2-4ED7-0A55BCF9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C835A-AB79-CD7B-8B11-E0A942B6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5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7A-1598-7A8A-154C-A7090DD9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A7D37-B8CE-AEF9-F3F6-DAF20176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EB71B-7FB2-5B0B-7B9D-84FFAC3F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5599B-D5A1-D051-C3DC-7EB8A935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3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A0BCA-9385-8D13-5E97-B936EDF5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8ACC0-17D1-E1DA-79B8-B03DC5C0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D9BD-5290-41EA-BCB2-FADDC5E5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CA26-6229-5088-0B1E-605C18B0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5A5B5-8BC3-8780-AB42-D478679D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765B4-7CEC-8D9A-5F87-A5868048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90E74-3A13-5E29-6BC2-1295F033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8B09A-4C46-1E10-935D-30CD748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F055-33EA-144E-4168-667EDD2C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2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39A1-F9A2-251A-8CBE-DE6FDD3E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546DE-3175-DCEC-E1CE-7C6EBACEE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B1C22-FA72-06E1-5965-3E0F0F4A8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3BA33-FB32-F9B0-17B2-DF381A2D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4A805-D143-0724-4E2B-0B59543F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0C890-5F82-7E29-A16F-15FA7FE4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89282-F240-061E-039F-03CB61E9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6F4D1-FB13-3FF4-6E73-D6D07B073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7877-5480-D0DF-B19E-6D053A7FE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7653-FA94-49B6-905B-C961A17FE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F531-0933-FA33-ACC4-444E55AFF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D2E2-CA30-9BC6-8A85-353FE616C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7C169D-E679-2993-F58D-8BB4C5BE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99657"/>
              </p:ext>
            </p:extLst>
          </p:nvPr>
        </p:nvGraphicFramePr>
        <p:xfrm>
          <a:off x="259227" y="518951"/>
          <a:ext cx="5571729" cy="572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4"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Materials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objects are made from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Properties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is what a material is like and how it behaves 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Opaque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Cannot be seen through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Transparent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 be seen through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Rigid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Unable to be bent or forced out of shape.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011321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Flexible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Able to bend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75240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Rough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Uneven surface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12031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Smooth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 surface 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292100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Brittle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 but may break easily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54938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easily broken or pierced 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004443"/>
                  </a:ext>
                </a:extLst>
              </a:tr>
              <a:tr h="380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Waterproof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Something that keeps water out is waterproof.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942469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Absorbent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Something that lets water in.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27276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Man-made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Made by humans 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867206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comes from nature</a:t>
                      </a: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6336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D370E4-7034-7444-9AF2-C1E16B6A60E6}"/>
              </a:ext>
            </a:extLst>
          </p:cNvPr>
          <p:cNvSpPr txBox="1"/>
          <p:nvPr/>
        </p:nvSpPr>
        <p:spPr>
          <a:xfrm>
            <a:off x="0" y="91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Science – Materials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12D37A-AEDF-20B2-1D77-FB9A2087F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32409"/>
              </p:ext>
            </p:extLst>
          </p:nvPr>
        </p:nvGraphicFramePr>
        <p:xfrm>
          <a:off x="6095999" y="519399"/>
          <a:ext cx="5695319" cy="580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Knowledge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1244">
                <a:tc>
                  <a:txBody>
                    <a:bodyPr/>
                    <a:lstStyle/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09B80F09-EAA0-ED42-5027-F9DA36B2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20" y="952500"/>
            <a:ext cx="2414580" cy="50873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4BF5D9-6995-9C27-21E9-6ECD4BC8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996" y="1094874"/>
            <a:ext cx="2414580" cy="49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7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0E345-542C-46F9-8D57-EC145279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2" y="348916"/>
            <a:ext cx="4563112" cy="57712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B5ED6-F37E-A78C-A620-421532FC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8434"/>
            <a:ext cx="4529721" cy="2218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23B59-3825-535B-999B-22D54F91A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807" y="2921538"/>
            <a:ext cx="4541914" cy="22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92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Redfearn, Laura</dc:creator>
  <cp:lastModifiedBy>Monks, Charlotte</cp:lastModifiedBy>
  <cp:revision>3</cp:revision>
  <dcterms:created xsi:type="dcterms:W3CDTF">2023-11-21T09:18:53Z</dcterms:created>
  <dcterms:modified xsi:type="dcterms:W3CDTF">2024-09-11T08:14:04Z</dcterms:modified>
</cp:coreProperties>
</file>