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334D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0BE83-20CA-3248-4C70-F17967E0C575}" v="77" dt="2023-02-10T15:05:29.718"/>
    <p1510:client id="{66B9883A-0C04-189B-9594-895B9158CA37}" v="38" dt="2023-02-10T14:37:35.578"/>
    <p1510:client id="{ACAC09AB-5C9A-B566-554B-8BEEC036A0F0}" v="14" dt="2023-02-10T14:33:57.022"/>
    <p1510:client id="{C826886D-1E7E-412B-8FE1-E228BCBDFCC7}" v="81" dt="2023-02-10T14:32:25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3078" y="24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469D-C084-7B44-9D27-EB4EB7275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9AE7B5-9E0F-15F3-5366-C01DC917E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077B0-3CAE-C2D9-23F2-1E4E50C9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986DB-F9B1-DA3E-3087-0C65E388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7A3FA-FE9A-5A65-B509-B96F2EFF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5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4E63-618D-CC4D-563F-2C899E9DF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827FC3-6E5C-D53B-E2DE-DA7F38C75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B4780-4542-58C4-FAF5-AFFECB62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781AD-2933-ADE5-5F90-D29D7A5A5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08B76-2172-B993-4569-7952C638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9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F83472-7CA9-BCAE-94EE-1E823E226E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577F-57B7-A6A3-35E7-6521DBC32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279C2-453B-1737-F0DE-9D35DF86D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9A98B-2FE7-8AD5-704A-EF2E46E6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CDE2F-29E5-C0F1-EDAD-EA7002DB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2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46942-ACA8-C734-1AE1-1DD3FD1D7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3D301-3BEC-E62E-BF35-619F976B6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C6A41-141E-577B-A846-F47685A2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C1EE8-AF44-025F-19F4-8C067CF1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B6BFF-F6ED-3B74-3597-DC0EC2898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95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5FF3-FC82-2EF7-1CF5-671A5ECAA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79294-A0DD-B900-BFF5-132E51A2F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1A6C-85C9-E33C-AE2E-1C365871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DD0A6-D85F-4448-F529-A49DE3D1C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D7DF5-D9E1-D732-7076-42977285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3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328E-E0D9-6143-836A-0445C2440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149A6-B277-A395-DF2C-25C8B1C93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6019B-B4D3-0124-0082-5ABBD37C4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B9E95-149D-6042-7ADC-7942352F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58AD4-DCA6-75CA-51D3-6CB494C3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D1A1D-0757-A2C2-1088-98828F5A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9FA88-3D22-098B-F6C2-50D48CB44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A8A00-732F-A02E-2F09-84F3DE2E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5B2CC-F73E-4AA8-2AC6-909763FAA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49B8A-9BE8-A800-C4B4-EB3E1B06C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461D37-A6B0-557B-EA0F-AE36FA27F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ACF724-C61C-2DAF-B3E4-C53580B3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F467BB-11E1-A2EC-B4A7-EC0A1C27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53D501-6335-3B2C-5FB1-C0EBCEF9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82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0E102-1D27-50C5-EFFC-A96C626B7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D3728-71DB-50A8-FB69-9D41F8596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35F5C-34C7-9E9E-3C09-17366D27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C3CFD-BA26-1072-DB81-32C02352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1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5CC3A-6E6C-A083-BB45-DB70AB8BF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24229-CF64-9A96-B6A9-B185C964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773F1-6154-F8C7-17A3-78E4EE627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43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1A42-FD76-A0AE-D970-052D71E2C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6641F-0A46-0222-D3A6-A0243685B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756-4A70-72EC-06C8-B3B4CFEC8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EF25C-1755-1D30-E451-8278DA2F0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4D5A1-22DC-C010-F5EA-B814D2DC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6176-F0CC-84C4-7038-A1BCA344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09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D4322-073B-8A02-BC22-16C2AFF0D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E0766F-2C40-8413-419C-3386041E4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F81FA-DE49-4387-7DAC-CF08298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C1A3D-DD4E-AF25-71F8-85B0211CB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9CCC8-0CAD-AA6D-76FE-06554896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D53C8-4A0F-DC20-FCFD-005A4A12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40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23B3E1-4F4D-71F3-401E-C47E56F4F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D4CD7-933F-8860-F129-D84BA600E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0A8B0-4530-5D1F-D553-27DC40CF3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66C4-351F-407D-9383-7525AD408A0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2908A-67B2-3098-67A4-2D1B9E997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84D0B-A8F5-DE81-D4AF-E307264C8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B9901-0453-41DD-82ED-678220AF7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04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EB13E8-0E0C-44CC-8BB8-B6778F1C7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70434"/>
              </p:ext>
            </p:extLst>
          </p:nvPr>
        </p:nvGraphicFramePr>
        <p:xfrm>
          <a:off x="352924" y="736270"/>
          <a:ext cx="3482805" cy="558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171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Vocabulary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66FF33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Pre-History</a:t>
                      </a:r>
                    </a:p>
                    <a:p>
                      <a:pPr algn="r"/>
                      <a:r>
                        <a:rPr lang="en-GB" sz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time before events were written down.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513">
                <a:tc>
                  <a:txBody>
                    <a:bodyPr/>
                    <a:lstStyle/>
                    <a:p>
                      <a:pPr algn="r"/>
                      <a:r>
                        <a:rPr lang="en-GB" sz="12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Chronology</a:t>
                      </a:r>
                    </a:p>
                    <a:p>
                      <a:pPr algn="r"/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GB" sz="1100" dirty="0">
                        <a:solidFill>
                          <a:srgbClr val="FF9933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arrangements of dates and events in the order they occurred.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12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Archaeologist</a:t>
                      </a:r>
                    </a:p>
                    <a:p>
                      <a:pPr algn="r"/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Historians that find out about the past by looking at what people left behind by digging up objects.</a:t>
                      </a:r>
                    </a:p>
                    <a:p>
                      <a:endParaRPr lang="en-GB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73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Hunter Gatherers</a:t>
                      </a:r>
                    </a:p>
                    <a:p>
                      <a:pPr algn="r"/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Someone who hunts animals and gathers wild food to eat.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Hammer </a:t>
                      </a:r>
                      <a:r>
                        <a:rPr lang="en-GB" sz="1200" baseline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stone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One of the earliest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stone age tools.</a:t>
                      </a:r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95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 axe</a:t>
                      </a:r>
                    </a:p>
                    <a:p>
                      <a:pPr algn="r"/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 prehistoric stone tool  used for cutting and scavenging.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73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CD334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Flint</a:t>
                      </a:r>
                    </a:p>
                    <a:p>
                      <a:pPr algn="r"/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 hard stone that can produce a spark when struck by another stone 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D97792F-1AE4-435A-9E21-D3566D22DB03}"/>
              </a:ext>
            </a:extLst>
          </p:cNvPr>
          <p:cNvSpPr txBox="1"/>
          <p:nvPr/>
        </p:nvSpPr>
        <p:spPr>
          <a:xfrm>
            <a:off x="1859572" y="174238"/>
            <a:ext cx="9263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b="1" u="sng" dirty="0">
              <a:latin typeface="Comic Sans MS" panose="030F0702030302020204" pitchFamily="66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b="1" u="sng" dirty="0">
                <a:latin typeface="Comic Sans MS" panose="030F0702030302020204" pitchFamily="66" charset="0"/>
                <a:ea typeface="Tahoma" panose="020B0604030504040204" pitchFamily="34" charset="0"/>
                <a:cs typeface="Times New Roman" panose="02020603050405020304" pitchFamily="18" charset="0"/>
              </a:rPr>
              <a:t>History:- The Stone Age</a:t>
            </a:r>
            <a:endParaRPr lang="en-GB" sz="2400" u="sng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400" b="1" u="sng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01879" y="1196358"/>
            <a:ext cx="2211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    </a:t>
            </a:r>
          </a:p>
        </p:txBody>
      </p:sp>
      <p:sp>
        <p:nvSpPr>
          <p:cNvPr id="18" name="AutoShape 10" descr="How Old Is Stonehenge? And Why Was It Built? Read Our Expert Guide, Plus 12  Important Facts | HistoryExt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12" descr="How Old Is Stonehenge? And Why Was It Built? Read Our Expert Guide, Plus 12  Important Facts | HistoryExtr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9701284" y="160337"/>
            <a:ext cx="14893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 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  </a:t>
            </a:r>
          </a:p>
          <a:p>
            <a:endParaRPr lang="en-GB" sz="1400" b="1" dirty="0"/>
          </a:p>
          <a:p>
            <a:endParaRPr lang="en-GB" sz="1400" b="1" dirty="0"/>
          </a:p>
          <a:p>
            <a:endParaRPr lang="en-GB" sz="1400" b="1" dirty="0"/>
          </a:p>
          <a:p>
            <a:endParaRPr lang="en-GB" b="1" dirty="0"/>
          </a:p>
        </p:txBody>
      </p:sp>
      <p:sp>
        <p:nvSpPr>
          <p:cNvPr id="1035" name="TextBox 1034"/>
          <p:cNvSpPr txBox="1"/>
          <p:nvPr/>
        </p:nvSpPr>
        <p:spPr>
          <a:xfrm>
            <a:off x="4102571" y="1354749"/>
            <a:ext cx="4504416" cy="11958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What was the Stone Age?</a:t>
            </a:r>
          </a:p>
          <a:p>
            <a:endParaRPr lang="en-GB" sz="1400" b="1" dirty="0"/>
          </a:p>
          <a:p>
            <a:r>
              <a:rPr lang="en-GB" sz="1400" dirty="0"/>
              <a:t>The Stone Age is a period of time when humans used stone to make tools</a:t>
            </a:r>
            <a:r>
              <a:rPr lang="en-GB" altLang="en-US" sz="1400" dirty="0"/>
              <a:t> with a sharp edge or point. </a:t>
            </a:r>
          </a:p>
          <a:p>
            <a:endParaRPr lang="en-GB" sz="1400" dirty="0"/>
          </a:p>
        </p:txBody>
      </p:sp>
      <p:sp>
        <p:nvSpPr>
          <p:cNvPr id="1045" name="TextBox 1044"/>
          <p:cNvSpPr txBox="1"/>
          <p:nvPr/>
        </p:nvSpPr>
        <p:spPr>
          <a:xfrm>
            <a:off x="4155597" y="2885761"/>
            <a:ext cx="4622183" cy="24314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1400" b="1" dirty="0"/>
          </a:p>
          <a:p>
            <a:r>
              <a:rPr lang="en-GB" sz="1400" b="1" dirty="0"/>
              <a:t>What did the Stone Age people have to do?</a:t>
            </a:r>
            <a:endParaRPr lang="en-GB" dirty="0"/>
          </a:p>
          <a:p>
            <a:endParaRPr lang="en-GB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hunt and gather food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find water and shelter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skin animals and make clothes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collect firewood for making fires to cook on,  keep warm  and warn off wild animals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make tools and weapons </a:t>
            </a:r>
          </a:p>
          <a:p>
            <a:endParaRPr lang="en-GB" sz="1400" dirty="0"/>
          </a:p>
        </p:txBody>
      </p:sp>
      <p:sp>
        <p:nvSpPr>
          <p:cNvPr id="1046" name="TextBox 1045"/>
          <p:cNvSpPr txBox="1"/>
          <p:nvPr/>
        </p:nvSpPr>
        <p:spPr>
          <a:xfrm>
            <a:off x="4103046" y="5539563"/>
            <a:ext cx="417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619" y="840102"/>
            <a:ext cx="800549" cy="271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84" y="771782"/>
            <a:ext cx="1141364" cy="273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899" y="3339171"/>
            <a:ext cx="540107" cy="33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78240" y="4315968"/>
            <a:ext cx="2896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15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5478" y="1080520"/>
            <a:ext cx="1247132" cy="1099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8125" y="304800"/>
            <a:ext cx="22193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sz="1200" b="1" dirty="0"/>
              <a:t>                    </a:t>
            </a:r>
          </a:p>
          <a:p>
            <a:r>
              <a:rPr lang="en-GB" sz="1200" b="1" dirty="0"/>
              <a:t>               </a:t>
            </a:r>
            <a:r>
              <a:rPr lang="en-GB" sz="12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8125" y="204716"/>
            <a:ext cx="2029595" cy="26776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                       Fire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They would light fires</a:t>
            </a:r>
          </a:p>
          <a:p>
            <a:r>
              <a:rPr lang="en-GB" sz="1200" dirty="0"/>
              <a:t>inside their caves or around their settlements to cook food, keep warm and ward off wild animals.</a:t>
            </a:r>
          </a:p>
        </p:txBody>
      </p:sp>
      <p:pic>
        <p:nvPicPr>
          <p:cNvPr id="13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44" y="469397"/>
            <a:ext cx="1356509" cy="1291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36729" y="3466531"/>
            <a:ext cx="2020721" cy="25853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            </a:t>
            </a:r>
            <a:r>
              <a:rPr lang="en-GB" sz="1200" dirty="0"/>
              <a:t>Tools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Tools would make out of sharp stones, wood and bone.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57" y="4029165"/>
            <a:ext cx="1641263" cy="1045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232579" y="3794077"/>
            <a:ext cx="3060149" cy="249299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/>
              <a:t>             Wooden Houses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Some houses had a wooden frame </a:t>
            </a:r>
            <a:endParaRPr lang="en-GB" sz="1200" dirty="0">
              <a:cs typeface="Calibri" panose="020F0502020204030204"/>
            </a:endParaRPr>
          </a:p>
          <a:p>
            <a:r>
              <a:rPr lang="en-GB" sz="1200" dirty="0"/>
              <a:t>secured with rocks and covered with animal skins.</a:t>
            </a:r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703" y="4257720"/>
            <a:ext cx="1095693" cy="117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661313" y="764275"/>
            <a:ext cx="1988325" cy="212365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            Cave Paintings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Cave drawings were made </a:t>
            </a:r>
          </a:p>
          <a:p>
            <a:r>
              <a:rPr lang="en-GB" sz="1200" dirty="0"/>
              <a:t>using charcoal,  ground down coloured rock and animal fat.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738" y="1030441"/>
            <a:ext cx="1319843" cy="91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901512" y="515600"/>
            <a:ext cx="4171236" cy="29434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                                    Hunter Gathers</a:t>
            </a:r>
          </a:p>
          <a:p>
            <a:endParaRPr lang="en-GB" sz="1200" dirty="0"/>
          </a:p>
          <a:p>
            <a:r>
              <a:rPr lang="en-GB" sz="1200" dirty="0"/>
              <a:t>Animals were the main source of food. Horse, deer, hares, seabirds, fish were all eaten. Every part of the animal was used including </a:t>
            </a:r>
            <a:r>
              <a:rPr lang="en-GB" sz="1200" b="1" dirty="0"/>
              <a:t>bone marrow.</a:t>
            </a:r>
            <a:r>
              <a:rPr lang="en-GB" sz="1200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They would gather plants, seeds, berries and nuts from the local area to eat.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93" y="4595906"/>
            <a:ext cx="3308916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059" y="1545118"/>
            <a:ext cx="2877500" cy="128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042454" y="3700426"/>
            <a:ext cx="4634488" cy="25741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/>
              <a:t>                                                          Animal Skins</a:t>
            </a:r>
          </a:p>
          <a:p>
            <a:endParaRPr lang="en-GB" sz="1200" dirty="0"/>
          </a:p>
          <a:p>
            <a:r>
              <a:rPr lang="en-GB" sz="1200" dirty="0"/>
              <a:t>Animal fur and skin would be used to make clothing. They would use </a:t>
            </a:r>
            <a:endParaRPr lang="en-GB" sz="1200" dirty="0" err="1"/>
          </a:p>
          <a:p>
            <a:r>
              <a:rPr lang="en-GB" sz="1200" dirty="0"/>
              <a:t>simple tools to scrub the animal fur and skin. </a:t>
            </a:r>
            <a:r>
              <a:rPr lang="en-GB" dirty="0"/>
              <a:t> </a:t>
            </a:r>
            <a:endParaRPr lang="en-GB" dirty="0">
              <a:cs typeface="Calibri"/>
            </a:endParaRPr>
          </a:p>
          <a:p>
            <a:r>
              <a:rPr lang="en-GB" dirty="0"/>
              <a:t>                                        </a:t>
            </a:r>
          </a:p>
          <a:p>
            <a:endParaRPr lang="en-GB" dirty="0"/>
          </a:p>
          <a:p>
            <a:r>
              <a:rPr lang="en-GB" dirty="0"/>
              <a:t>                                    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9F2AE8-F073-E73C-7849-D4B7627C1959}"/>
              </a:ext>
            </a:extLst>
          </p:cNvPr>
          <p:cNvSpPr txBox="1"/>
          <p:nvPr/>
        </p:nvSpPr>
        <p:spPr>
          <a:xfrm>
            <a:off x="9311508" y="558362"/>
            <a:ext cx="1872155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           Caves</a:t>
            </a: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  <a:p>
            <a:endParaRPr lang="en-US" sz="12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F83FC1-3910-F62A-5CD2-106AEBC3B3DF}"/>
              </a:ext>
            </a:extLst>
          </p:cNvPr>
          <p:cNvSpPr txBox="1"/>
          <p:nvPr/>
        </p:nvSpPr>
        <p:spPr>
          <a:xfrm>
            <a:off x="9312279" y="555077"/>
            <a:ext cx="217490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/>
          </a:p>
          <a:p>
            <a:pPr algn="l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sz="1200" dirty="0">
                <a:cs typeface="Calibri"/>
              </a:rPr>
              <a:t>Sometimes they would live in natural caves in the rocks.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250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345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Redfearn, Laura</dc:creator>
  <cp:lastModifiedBy>Miss Greenall</cp:lastModifiedBy>
  <cp:revision>101</cp:revision>
  <cp:lastPrinted>2023-01-04T22:59:19Z</cp:lastPrinted>
  <dcterms:created xsi:type="dcterms:W3CDTF">2022-11-30T14:11:29Z</dcterms:created>
  <dcterms:modified xsi:type="dcterms:W3CDTF">2024-09-18T11:34:28Z</dcterms:modified>
</cp:coreProperties>
</file>