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CB5CF-3FD0-4962-8DD4-0C05ED94E78B}" v="40" dt="2024-05-21T13:02:56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microsoft.com/office/2015/10/relationships/revisionInfo" Target="revisionInfo.xml" Id="rId8" /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4CDC-9065-AAD5-7E15-033C85B4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5BCA2-AE5D-E98E-3D7B-64A698375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6D732-F58E-14DE-BC45-E46ACAE9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AF49-F2C2-B18C-C913-3C91BDE4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D9CD-107E-2EB2-DD30-6D59B785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D2EC-A292-B6EA-82A2-2C185032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B3B40-5A13-2592-1CFB-5910D3548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CC7F-95FE-AEFF-8A1D-01C5EA4D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3BC4-BE88-8A80-D1FD-98B22C76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7BD69-6D80-DB0E-83D2-5D701484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0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328A9-3FF3-3B15-FD8F-95E0FED5C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E5772-DCFE-F6A3-2E6A-B2F92C4D6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4DDE7-F8C1-701D-2AA0-D90171F0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AB692-5329-4CCF-E94D-D121919A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C08E-7027-8B1E-BE24-5166792F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6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A355-F5D3-5BFE-DE21-3FDD1527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B5F7-6337-F960-AF58-E7610618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3B869-1944-367A-999A-38DF96D8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EFB8-D6EC-CFC0-6B23-7FEDF483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54327-B727-DCE3-1DEC-8C8A2D0C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5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2920-3AA1-B525-F4B4-8D6B9402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36FC0-2A65-51A1-8FE5-15C41AC4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D461C-E48B-CD78-1D5C-28008D3A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E525-897A-AFA8-125E-A4E754D4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2DB2-65A6-3BE1-4A51-D754D07A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0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9B6-883B-ECD2-5C4F-4EBD44A8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188F-9183-92D7-918A-696ECAB08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67583-AF8A-1BC0-CD6E-5828204DA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881E-6A58-C93D-5A20-4A139C6B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61DB1-2D49-FF92-6D2F-12F80B44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A62D8-A313-2091-53FE-0D424BFA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0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F9B4-488D-65D4-CE0C-46BE75E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7A509-7398-86BE-013E-7C415EF2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C2E55-83B8-939D-DC2D-7FEE1E81E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16BB8-AADB-B380-DF0F-056890BAE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08889-6641-05D8-3664-317035CDA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9D39E-B065-FA5B-2099-FC8ECDEB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141FA-39FA-01B2-4ED7-0A55BCF9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C835A-AB79-CD7B-8B11-E0A942B6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5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7A-1598-7A8A-154C-A7090DD9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A7D37-B8CE-AEF9-F3F6-DAF20176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EB71B-7FB2-5B0B-7B9D-84FFAC3F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5599B-D5A1-D051-C3DC-7EB8A935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3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A0BCA-9385-8D13-5E97-B936EDF5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8ACC0-17D1-E1DA-79B8-B03DC5C0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9D9BD-5290-41EA-BCB2-FADDC5E5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CA26-6229-5088-0B1E-605C18B0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5A5B5-8BC3-8780-AB42-D478679D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765B4-7CEC-8D9A-5F87-A5868048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90E74-3A13-5E29-6BC2-1295F033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8B09A-4C46-1E10-935D-30CD7480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FF055-33EA-144E-4168-667EDD2C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2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39A1-F9A2-251A-8CBE-DE6FDD3E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546DE-3175-DCEC-E1CE-7C6EBACEE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B1C22-FA72-06E1-5965-3E0F0F4A8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3BA33-FB32-F9B0-17B2-DF381A2D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4A805-D143-0724-4E2B-0B59543F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0C890-5F82-7E29-A16F-15FA7FE4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89282-F240-061E-039F-03CB61E9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6F4D1-FB13-3FF4-6E73-D6D07B073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17877-5480-D0DF-B19E-6D053A7FE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7653-FA94-49B6-905B-C961A17FE30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7F531-0933-FA33-ACC4-444E55AFF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D2E2-CA30-9BC6-8A85-353FE616C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15626-B6ED-43C7-BCAF-073C2F30D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7C169D-E679-2993-F58D-8BB4C5BEA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41315"/>
              </p:ext>
            </p:extLst>
          </p:nvPr>
        </p:nvGraphicFramePr>
        <p:xfrm>
          <a:off x="259228" y="518951"/>
          <a:ext cx="4078772" cy="347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4">
                <a:tc gridSpan="2"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Vocabulary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Seaside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by the sea, especially a beach area or holiday resort.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Coast</a:t>
                      </a:r>
                      <a:endParaRPr lang="en-GB" sz="16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part of the land that is near the sea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Promenade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paved public walk along the seafront.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Pier</a:t>
                      </a: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wooden structure on pillars that goes from land out over water.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Souvenir </a:t>
                      </a:r>
                      <a:endParaRPr lang="en-GB" sz="16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kept as a reminder of a place visited.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011321"/>
                  </a:ext>
                </a:extLst>
              </a:tr>
              <a:tr h="3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Bathing Machine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Bathing machines were used a long time ago so people could change in private before getting into the sea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462" marR="524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752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D370E4-7034-7444-9AF2-C1E16B6A60E6}"/>
              </a:ext>
            </a:extLst>
          </p:cNvPr>
          <p:cNvSpPr txBox="1"/>
          <p:nvPr/>
        </p:nvSpPr>
        <p:spPr>
          <a:xfrm>
            <a:off x="0" y="91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History: Seaside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12D37A-AEDF-20B2-1D77-FB9A2087F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90110"/>
              </p:ext>
            </p:extLst>
          </p:nvPr>
        </p:nvGraphicFramePr>
        <p:xfrm>
          <a:off x="4479236" y="470770"/>
          <a:ext cx="7353794" cy="417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Knowledge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027">
                <a:tc>
                  <a:txBody>
                    <a:bodyPr/>
                    <a:lstStyle/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24D1D940-EDBA-CDA5-9BDD-18BCF14262DA}"/>
              </a:ext>
            </a:extLst>
          </p:cNvPr>
          <p:cNvSpPr/>
          <p:nvPr/>
        </p:nvSpPr>
        <p:spPr>
          <a:xfrm>
            <a:off x="259227" y="4765960"/>
            <a:ext cx="11573802" cy="19704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kern="1200" dirty="0">
              <a:solidFill>
                <a:schemeClr val="dk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227DE2-549C-E8AB-33E3-12F8D526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264" y="902280"/>
            <a:ext cx="1190158" cy="865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D63D5-4553-770D-B25D-EBFC99883AE3}"/>
              </a:ext>
            </a:extLst>
          </p:cNvPr>
          <p:cNvSpPr txBox="1"/>
          <p:nvPr/>
        </p:nvSpPr>
        <p:spPr>
          <a:xfrm>
            <a:off x="4479236" y="859025"/>
            <a:ext cx="5976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People have been going on seaside holidays for over a hundred years.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❖ During the 19th century, the development of railways allowed more people to visit different seaside resorts. They were cheap and fast.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❖ Punch and Judy is a funny puppet show, common at the seaside in the Victorian times.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❖ Bucket and spades would be very heavy to carry. They were made from metal, tin and wood. Donkey rides, entertainment and carousels on the pier are still popular today.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❖ Bathing machines were invented for the upper class so they could get changed into their bathing costumes in privacy.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❖ Victorians believed drinking sea water and breathing in fresh, sea air would keep you healthy.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❖ Piers were created for the upper class so they could be near the sea without getting wet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519646-CA15-58AF-773C-EBFF2B86B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359" y="1752806"/>
            <a:ext cx="957826" cy="980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DD0CF4-0AB0-26D4-5F6B-1A07B5F12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099" y="2744142"/>
            <a:ext cx="1224516" cy="9238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3BE7D7-2531-F1AA-E6DF-625F39A71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041" y="3679212"/>
            <a:ext cx="689144" cy="856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DFBD2C-022B-23B1-8DBD-FDB9FD19D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89" y="4838678"/>
            <a:ext cx="2601495" cy="15302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BD48E1-630E-CDAF-8F58-480CF3ADDEEC}"/>
              </a:ext>
            </a:extLst>
          </p:cNvPr>
          <p:cNvSpPr txBox="1"/>
          <p:nvPr/>
        </p:nvSpPr>
        <p:spPr>
          <a:xfrm>
            <a:off x="259227" y="4348064"/>
            <a:ext cx="428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Timeline of Southport Beach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77121A-3B76-7AAE-9729-C240AB89D470}"/>
              </a:ext>
            </a:extLst>
          </p:cNvPr>
          <p:cNvSpPr txBox="1"/>
          <p:nvPr/>
        </p:nvSpPr>
        <p:spPr>
          <a:xfrm>
            <a:off x="358971" y="6372510"/>
            <a:ext cx="254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1880</a:t>
            </a:r>
          </a:p>
        </p:txBody>
      </p:sp>
      <p:pic>
        <p:nvPicPr>
          <p:cNvPr id="1028" name="Picture 4" descr="Southport Beach early 1900s Stock Photo - Alamy">
            <a:extLst>
              <a:ext uri="{FF2B5EF4-FFF2-40B4-BE49-F238E27FC236}">
                <a16:creationId xmlns:a16="http://schemas.microsoft.com/office/drawing/2014/main" id="{FD75CF8B-5D00-D69A-AD74-B2E8D3900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1" b="9372"/>
          <a:stretch/>
        </p:blipFill>
        <p:spPr bwMode="auto">
          <a:xfrm>
            <a:off x="3696725" y="4881835"/>
            <a:ext cx="2064367" cy="13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951DF3B-754D-DBB2-E2A4-D4F761C9D4F0}"/>
              </a:ext>
            </a:extLst>
          </p:cNvPr>
          <p:cNvSpPr txBox="1"/>
          <p:nvPr/>
        </p:nvSpPr>
        <p:spPr>
          <a:xfrm>
            <a:off x="3328046" y="6295752"/>
            <a:ext cx="254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1910</a:t>
            </a:r>
          </a:p>
        </p:txBody>
      </p:sp>
      <p:pic>
        <p:nvPicPr>
          <p:cNvPr id="1030" name="Picture 6" descr="Southport Beach © Jeff Buck :: Geograph Britain and Ireland">
            <a:extLst>
              <a:ext uri="{FF2B5EF4-FFF2-40B4-BE49-F238E27FC236}">
                <a16:creationId xmlns:a16="http://schemas.microsoft.com/office/drawing/2014/main" id="{96CFFFD5-0AED-6F5E-9692-1330B08B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64" y="4838678"/>
            <a:ext cx="2105852" cy="14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8ED445-5D14-93EA-A9E3-32C65E234357}"/>
              </a:ext>
            </a:extLst>
          </p:cNvPr>
          <p:cNvSpPr txBox="1"/>
          <p:nvPr/>
        </p:nvSpPr>
        <p:spPr>
          <a:xfrm>
            <a:off x="5935699" y="6272339"/>
            <a:ext cx="254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2000</a:t>
            </a:r>
          </a:p>
        </p:txBody>
      </p:sp>
      <p:pic>
        <p:nvPicPr>
          <p:cNvPr id="1032" name="Picture 8" descr="Top Carolina Beach Southport Activities for 2024 - CarolinaBeach.com">
            <a:extLst>
              <a:ext uri="{FF2B5EF4-FFF2-40B4-BE49-F238E27FC236}">
                <a16:creationId xmlns:a16="http://schemas.microsoft.com/office/drawing/2014/main" id="{F0732A54-D658-BEC0-9C0C-C45097F9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618" y="4845969"/>
            <a:ext cx="2167552" cy="14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3EBDC1F-8B31-8D76-CC00-08B35A913B88}"/>
              </a:ext>
            </a:extLst>
          </p:cNvPr>
          <p:cNvSpPr txBox="1"/>
          <p:nvPr/>
        </p:nvSpPr>
        <p:spPr>
          <a:xfrm>
            <a:off x="9097618" y="6320084"/>
            <a:ext cx="254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7117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Redfearn, Laura</dc:creator>
  <cp:lastModifiedBy>Redfearn, Laura</cp:lastModifiedBy>
  <cp:revision>2</cp:revision>
  <dcterms:created xsi:type="dcterms:W3CDTF">2023-11-21T09:18:53Z</dcterms:created>
  <dcterms:modified xsi:type="dcterms:W3CDTF">2024-05-21T13:05:51Z</dcterms:modified>
</cp:coreProperties>
</file>